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5" r:id="rId7"/>
    <p:sldId id="271" r:id="rId8"/>
    <p:sldId id="272" r:id="rId9"/>
    <p:sldId id="261" r:id="rId10"/>
    <p:sldId id="263" r:id="rId11"/>
    <p:sldId id="264" r:id="rId12"/>
    <p:sldId id="266" r:id="rId13"/>
    <p:sldId id="267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hbumL6l03pNx3EKtWWMc5JHK7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714" y="-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41118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4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5" name="Google Shape;25;p14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26;p14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7" name="Google Shape;27;p14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8" name="Google Shape;28;p14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14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4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1" name="Google Shape;31;p14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" name="Google Shape;32;p14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14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14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3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3" name="Google Shape;103;p24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5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8" name="Google Shape;118;p26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26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7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27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9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5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2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1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p1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0" name="Google Shape;10;p13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3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" name="Google Shape;13;p13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4" name="Google Shape;14;p13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1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3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>
            <a:spLocks noGrp="1"/>
          </p:cNvSpPr>
          <p:nvPr>
            <p:ph type="ctrTitle"/>
          </p:nvPr>
        </p:nvSpPr>
        <p:spPr>
          <a:xfrm>
            <a:off x="2117700" y="1000599"/>
            <a:ext cx="7956600" cy="30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sz="3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День государственного герба Российской Федерации.</a:t>
            </a:r>
            <a:endParaRPr sz="5600"/>
          </a:p>
        </p:txBody>
      </p:sp>
      <p:sp>
        <p:nvSpPr>
          <p:cNvPr id="144" name="Google Shape;144;p1"/>
          <p:cNvSpPr txBox="1">
            <a:spLocks noGrp="1"/>
          </p:cNvSpPr>
          <p:nvPr>
            <p:ph type="subTitle" idx="1"/>
          </p:nvPr>
        </p:nvSpPr>
        <p:spPr>
          <a:xfrm flipH="1">
            <a:off x="12314075" y="4276436"/>
            <a:ext cx="45719" cy="6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ct val="80000"/>
              <a:buNone/>
            </a:pPr>
            <a:endParaRPr sz="1600">
              <a:solidFill>
                <a:schemeClr val="dk1"/>
              </a:solidFill>
            </a:endParaRPr>
          </a:p>
        </p:txBody>
      </p:sp>
      <p:sp>
        <p:nvSpPr>
          <p:cNvPr id="145" name="Google Shape;145;p1"/>
          <p:cNvSpPr txBox="1"/>
          <p:nvPr/>
        </p:nvSpPr>
        <p:spPr>
          <a:xfrm>
            <a:off x="4706250" y="5913825"/>
            <a:ext cx="27795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3F3F3F"/>
                </a:solidFill>
              </a:rPr>
              <a:t>2024 г.</a:t>
            </a:r>
            <a:endParaRPr sz="2400">
              <a:solidFill>
                <a:srgbClr val="3F3F3F"/>
              </a:solidFill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2303850" y="229075"/>
            <a:ext cx="75843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>
                <a:solidFill>
                  <a:srgbClr val="3F3F3F"/>
                </a:solidFill>
              </a:rPr>
              <a:t>ГАПОУ КО “Медицинский техникум”, Обнинск</a:t>
            </a:r>
            <a:endParaRPr sz="2300">
              <a:solidFill>
                <a:srgbClr val="3F3F3F"/>
              </a:solidFill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9570475" y="4977975"/>
            <a:ext cx="2220900" cy="13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3F3F3F"/>
                </a:solidFill>
              </a:rPr>
              <a:t>Выполнили студенты группы 29 ЛД</a:t>
            </a:r>
            <a:endParaRPr sz="2200">
              <a:solidFill>
                <a:srgbClr val="3F3F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"/>
          <p:cNvSpPr/>
          <p:nvPr/>
        </p:nvSpPr>
        <p:spPr>
          <a:xfrm>
            <a:off x="794515" y="575025"/>
            <a:ext cx="71176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Почему двуглавый орел стал символом России? </a:t>
            </a: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794515" y="1425092"/>
            <a:ext cx="6096000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Двухглавость орла объясняется стремлением сохранить территориальную целостность государства. Символ могущества. Российскому орлу приписывают некий уникальный символизм, однако профессиональные геральдисты опровергают все бытующие в обществе интерпретации. Учёные признают, что двуглавый орёл означает могущество страны, но какого-либо «самобытного» символизма в российском гербе нет.</a:t>
            </a:r>
            <a:endParaRPr/>
          </a:p>
        </p:txBody>
      </p:sp>
      <p:pic>
        <p:nvPicPr>
          <p:cNvPr id="201" name="Google Shape;20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0515" y="1189090"/>
            <a:ext cx="4996684" cy="3970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"/>
          <p:cNvSpPr/>
          <p:nvPr/>
        </p:nvSpPr>
        <p:spPr>
          <a:xfrm>
            <a:off x="640435" y="436480"/>
            <a:ext cx="63385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Где должен быть герб РФ на документах?  </a:t>
            </a:r>
            <a:endParaRPr/>
          </a:p>
        </p:txBody>
      </p:sp>
      <p:sp>
        <p:nvSpPr>
          <p:cNvPr id="207" name="Google Shape;207;p9"/>
          <p:cNvSpPr/>
          <p:nvPr/>
        </p:nvSpPr>
        <p:spPr>
          <a:xfrm>
            <a:off x="883030" y="1066208"/>
            <a:ext cx="6096000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Согласно Федеральному конституционному закону от 25.12.2000 № 2-ФКЗ «О Государственном гербе Российской Федерации», </a:t>
            </a: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Государственный герб в многоцветном варианте помещается на бланках: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федеральных конституционных законов и       федеральных законов;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указов и распоряжений Президента;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постановлений Совета Федерации Федерального Собрания и Государственной Думы;    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постановлений и распоряжений Правительства;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решений Конституционного и Верховного Судов.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Размещение Государственного герба на документах (печатях), не указанных в законе, не допускается и влечёт административную ответственность </a:t>
            </a:r>
            <a:r>
              <a:rPr lang="ru-RU" sz="180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по ст. 17.10 КоАП РФ.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"/>
          <p:cNvSpPr/>
          <p:nvPr/>
        </p:nvSpPr>
        <p:spPr>
          <a:xfrm>
            <a:off x="2982750" y="138877"/>
            <a:ext cx="62265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У каких государств герб </a:t>
            </a:r>
            <a:r>
              <a:rPr lang="ru-RU" sz="2400" dirty="0" smtClean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-двуглавый </a:t>
            </a:r>
            <a:r>
              <a:rPr lang="ru-RU" sz="2400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орел? </a:t>
            </a:r>
            <a:endParaRPr dirty="0"/>
          </a:p>
        </p:txBody>
      </p:sp>
      <p:sp>
        <p:nvSpPr>
          <p:cNvPr id="222" name="Google Shape;222;p11"/>
          <p:cNvSpPr/>
          <p:nvPr/>
        </p:nvSpPr>
        <p:spPr>
          <a:xfrm>
            <a:off x="215700" y="600575"/>
            <a:ext cx="11760600" cy="17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Двуглавого орла можно увидеть на гербах России, Албании, Сербии, Черногории, Армении. Раньше он был на гербах Священной Римской Империи, Австро-Венгрии, Византии. Еще раньше был у Золотой Орды, в Индии, у хеттов, шумеров и вавилонян. Также двуглавый орёл является гербом таких древних семейств как Габсбурги, Палеологи, Мамиконяны, Неманичи.</a:t>
            </a:r>
            <a:endParaRPr sz="1500"/>
          </a:p>
        </p:txBody>
      </p:sp>
      <p:pic>
        <p:nvPicPr>
          <p:cNvPr id="223" name="Google Shape;22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5938" y="2241950"/>
            <a:ext cx="3558574" cy="382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450" y="2428775"/>
            <a:ext cx="2301226" cy="345182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1"/>
          <p:cNvSpPr txBox="1"/>
          <p:nvPr/>
        </p:nvSpPr>
        <p:spPr>
          <a:xfrm>
            <a:off x="170400" y="6011575"/>
            <a:ext cx="24582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rgbClr val="3F3F3F"/>
                </a:solidFill>
              </a:rPr>
              <a:t>герб Сербии</a:t>
            </a:r>
            <a:endParaRPr sz="1900">
              <a:solidFill>
                <a:srgbClr val="3F3F3F"/>
              </a:solidFill>
            </a:endParaRPr>
          </a:p>
        </p:txBody>
      </p:sp>
      <p:sp>
        <p:nvSpPr>
          <p:cNvPr id="226" name="Google Shape;226;p11"/>
          <p:cNvSpPr txBox="1"/>
          <p:nvPr/>
        </p:nvSpPr>
        <p:spPr>
          <a:xfrm>
            <a:off x="4336125" y="6067425"/>
            <a:ext cx="24582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rgbClr val="3F3F3F"/>
                </a:solidFill>
              </a:rPr>
              <a:t>герб Габсбургов</a:t>
            </a:r>
            <a:endParaRPr sz="1900">
              <a:solidFill>
                <a:srgbClr val="3F3F3F"/>
              </a:solidFill>
            </a:endParaRPr>
          </a:p>
        </p:txBody>
      </p:sp>
      <p:pic>
        <p:nvPicPr>
          <p:cNvPr id="227" name="Google Shape;227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87175" y="2102275"/>
            <a:ext cx="2598101" cy="3909301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1"/>
          <p:cNvSpPr txBox="1"/>
          <p:nvPr/>
        </p:nvSpPr>
        <p:spPr>
          <a:xfrm>
            <a:off x="8657125" y="6177925"/>
            <a:ext cx="2458200" cy="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>
                <a:solidFill>
                  <a:srgbClr val="3F3F3F"/>
                </a:solidFill>
              </a:rPr>
              <a:t>герб Неманичи</a:t>
            </a:r>
            <a:endParaRPr sz="1900">
              <a:solidFill>
                <a:srgbClr val="3F3F3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"/>
          <p:cNvSpPr/>
          <p:nvPr/>
        </p:nvSpPr>
        <p:spPr>
          <a:xfrm>
            <a:off x="839416" y="1124744"/>
            <a:ext cx="864096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800" dirty="0" smtClean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Благодар</a:t>
            </a:r>
            <a:r>
              <a:rPr lang="ru-RU" sz="8800" dirty="0" smtClean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им</a:t>
            </a:r>
            <a:r>
              <a:rPr lang="ru-RU" sz="8800" dirty="0" smtClean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 за     внимание.</a:t>
            </a:r>
            <a:endParaRPr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>
            <a:spLocks noGrp="1"/>
          </p:cNvSpPr>
          <p:nvPr>
            <p:ph type="title"/>
          </p:nvPr>
        </p:nvSpPr>
        <p:spPr>
          <a:xfrm>
            <a:off x="677335" y="249383"/>
            <a:ext cx="8596668" cy="97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Trebuchet MS"/>
              <a:buNone/>
            </a:pPr>
            <a:r>
              <a:rPr lang="ru-RU" sz="2800">
                <a:solidFill>
                  <a:srgbClr val="FF0000"/>
                </a:solidFill>
              </a:rPr>
              <a:t>30 ноября – День государственного герба Российской Федерации </a:t>
            </a:r>
            <a:endParaRPr/>
          </a:p>
        </p:txBody>
      </p:sp>
      <p:sp>
        <p:nvSpPr>
          <p:cNvPr id="153" name="Google Shape;153;p2"/>
          <p:cNvSpPr txBox="1">
            <a:spLocks noGrp="1"/>
          </p:cNvSpPr>
          <p:nvPr>
            <p:ph type="body" idx="1"/>
          </p:nvPr>
        </p:nvSpPr>
        <p:spPr>
          <a:xfrm>
            <a:off x="342100" y="1228425"/>
            <a:ext cx="11072100" cy="22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-RU">
                <a:solidFill>
                  <a:schemeClr val="dk1"/>
                </a:solidFill>
              </a:rPr>
              <a:t>Особая атрибутика, которая отличает страну от других государств, подчеркивает независимость и историческую самобытность нации, называется державной символикой и включает в себя гимн, флаг и официальный знак.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ru-RU">
                <a:solidFill>
                  <a:schemeClr val="dk1"/>
                </a:solidFill>
              </a:rPr>
              <a:t>  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ru-RU">
                <a:solidFill>
                  <a:schemeClr val="dk1"/>
                </a:solidFill>
              </a:rPr>
              <a:t>  Ежегодно 30 ноября в нашей стране отмечается День государственного герба Российской Федерации. Герб был утвержден Указом первого Президента РФ 30 ноября 1993 года. </a:t>
            </a:r>
            <a:endParaRPr/>
          </a:p>
        </p:txBody>
      </p:sp>
      <p:pic>
        <p:nvPicPr>
          <p:cNvPr id="154" name="Google Shape;15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3275" y="3441525"/>
            <a:ext cx="3111675" cy="311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325" y="3593925"/>
            <a:ext cx="2665595" cy="311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8425" y="3524075"/>
            <a:ext cx="3111676" cy="3111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"/>
          <p:cNvSpPr txBox="1">
            <a:spLocks noGrp="1"/>
          </p:cNvSpPr>
          <p:nvPr>
            <p:ph type="title"/>
          </p:nvPr>
        </p:nvSpPr>
        <p:spPr>
          <a:xfrm>
            <a:off x="594206" y="514924"/>
            <a:ext cx="3854528" cy="79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Trebuchet MS"/>
              <a:buNone/>
            </a:pPr>
            <a:r>
              <a:rPr lang="ru-RU" sz="2800">
                <a:solidFill>
                  <a:srgbClr val="FF0000"/>
                </a:solidFill>
              </a:rPr>
              <a:t>Герб России - </a:t>
            </a:r>
            <a:endParaRPr/>
          </a:p>
        </p:txBody>
      </p:sp>
      <p:pic>
        <p:nvPicPr>
          <p:cNvPr id="162" name="Google Shape;162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671127" y="871047"/>
            <a:ext cx="3854528" cy="423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"/>
          <p:cNvSpPr txBox="1">
            <a:spLocks noGrp="1"/>
          </p:cNvSpPr>
          <p:nvPr>
            <p:ph type="body" idx="2"/>
          </p:nvPr>
        </p:nvSpPr>
        <p:spPr>
          <a:xfrm>
            <a:off x="594206" y="1350429"/>
            <a:ext cx="3854528" cy="469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-RU" sz="2000">
                <a:solidFill>
                  <a:schemeClr val="dk1"/>
                </a:solidFill>
              </a:rPr>
              <a:t>это особая эмблема, выполненная в соответствии с геральдическими канонами. Внешний вид этого государственного символа закреплён в Конституции Российской Федерации и регулируется Федеральным конституционным законом от 25.12.2000 N 2-ФКЗ "О Государственном гербе Российской Федерации".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"/>
          <p:cNvSpPr/>
          <p:nvPr/>
        </p:nvSpPr>
        <p:spPr>
          <a:xfrm>
            <a:off x="395146" y="391546"/>
            <a:ext cx="60960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2400" dirty="0"/>
              <a:t>Слово "герб" немецкое. Но в самом немецком языке </a:t>
            </a:r>
            <a:r>
              <a:rPr lang="ru-RU" sz="2400" dirty="0" err="1"/>
              <a:t>Erbe</a:t>
            </a:r>
            <a:r>
              <a:rPr lang="ru-RU" sz="2400" dirty="0"/>
              <a:t> означает "наследство, </a:t>
            </a:r>
            <a:r>
              <a:rPr lang="ru-RU" sz="2400" dirty="0" err="1"/>
              <a:t>наследник".</a:t>
            </a:r>
            <a:r>
              <a:rPr lang="ru-RU" sz="2400" b="0" i="0" u="none" strike="noStrike" cap="none" dirty="0" err="1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Герб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представляет собой взаимосвязанную систему образов и цвета, которая несёт идею целостности государства и неразрывно связана с его историей, традициями и ментальностью. </a:t>
            </a:r>
            <a:endParaRPr dirty="0"/>
          </a:p>
        </p:txBody>
      </p:sp>
      <p:sp>
        <p:nvSpPr>
          <p:cNvPr id="169" name="Google Shape;169;p4"/>
          <p:cNvSpPr/>
          <p:nvPr/>
        </p:nvSpPr>
        <p:spPr>
          <a:xfrm>
            <a:off x="4440668" y="3567545"/>
            <a:ext cx="6096000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История России складывается из огромного числа разнообразных ключевых событий, повлиявших на тип государственного устройства. Изменения находили отражение и в символике, однако смена исторических эпох не оказала существенного влияния на основные атрибуты, что обусловлено сохранением преемственности в приоритетах развития страны. </a:t>
            </a:r>
            <a:endParaRPr b="1" dirty="0"/>
          </a:p>
        </p:txBody>
      </p:sp>
      <p:pic>
        <p:nvPicPr>
          <p:cNvPr id="170" name="Google Shape;170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3546" y="166255"/>
            <a:ext cx="4350326" cy="3262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481360"/>
            <a:ext cx="3567336" cy="3115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/>
          <p:nvPr/>
        </p:nvSpPr>
        <p:spPr>
          <a:xfrm>
            <a:off x="770277" y="491897"/>
            <a:ext cx="56332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Значение рисунков на гербе РФ.</a:t>
            </a:r>
            <a:endParaRPr/>
          </a:p>
        </p:txBody>
      </p:sp>
      <p:sp>
        <p:nvSpPr>
          <p:cNvPr id="177" name="Google Shape;177;p5"/>
          <p:cNvSpPr/>
          <p:nvPr/>
        </p:nvSpPr>
        <p:spPr>
          <a:xfrm>
            <a:off x="770277" y="1246026"/>
            <a:ext cx="8285018" cy="535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ru-RU" sz="1800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Согласно Федеральному конституционному закону «О Государственном гербе Российской Федерации», </a:t>
            </a: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герб России представляет собой четырёхугольный, с закруглёнными нижними углами, заострённый в оконечности красный геральдический щит с золотым двуглавым орлом, поднявшим вверх распущенные крылья. Орел увенчан двумя малыми коронами и - над ними - одной большой короной, соединенными лентой. В правой лапе орла - скипетр, в левой - держава. На груди орла, в красном щите, - серебряный всадник в синем плаще на серебряном коне, поражающий серебряным копьём черного опрокинутого навзничь и попранного конём дракон. Это один из древних символов борьбы добра со злом, света с тьмой, защиты Отечества. Восстановление двуглавого орла как Государственного герба России олицетворяет неразрывность и преемственность отечественной истории.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Каждый объект и прорисованная деталь герба являются неотъемлемой частью общей концепции, олицетворяющей единство и суверенитет государства. Верность символам и умение пронести их сквозь столетия – особая гордость и залог сохранения исторических традиций и ценностей народов России.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"/>
          <p:cNvSpPr/>
          <p:nvPr/>
        </p:nvSpPr>
        <p:spPr>
          <a:xfrm>
            <a:off x="238306" y="193834"/>
            <a:ext cx="7767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От какой империи двуглавый орел на гербе России? </a:t>
            </a:r>
            <a:endParaRPr dirty="0"/>
          </a:p>
        </p:txBody>
      </p:sp>
      <p:sp>
        <p:nvSpPr>
          <p:cNvPr id="213" name="Google Shape;213;p10"/>
          <p:cNvSpPr/>
          <p:nvPr/>
        </p:nvSpPr>
        <p:spPr>
          <a:xfrm>
            <a:off x="364726" y="725350"/>
            <a:ext cx="6607800" cy="25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Раньше двуглавый орел считался одним из символов Византийской империи. Российским гербом он стал только в XV веке, когда царь. Иван III женился на родственнице последнего византийского императора Константина XI — Софье Палеолог. Впервые орел встречается на оборотной стороне государственной печати Ивана III. В последующие годы герб видоизменялся: менялись цвета, положение крыльев и количество корон.</a:t>
            </a:r>
            <a:endParaRPr sz="1500" dirty="0"/>
          </a:p>
        </p:txBody>
      </p:sp>
      <p:sp>
        <p:nvSpPr>
          <p:cNvPr id="214" name="Google Shape;214;p10"/>
          <p:cNvSpPr/>
          <p:nvPr/>
        </p:nvSpPr>
        <p:spPr>
          <a:xfrm>
            <a:off x="4130775" y="3590025"/>
            <a:ext cx="6361500" cy="28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По легенде двуглавый орёл появился на Руси в конце XV века как приданое византийской принцессы Софии Палеолог, на которой женился Иван Третий. В Византии двуглавый орел был символом императорской власти. Встречается орел и в шумерской, и в древнеиндийской цивилизациях. По другой версии орел появился на Руси вместе с варягами. Но изначально это был ворон, голову птицы разрубали на две части и приносили в жертву Одину.</a:t>
            </a:r>
            <a:endParaRPr sz="1500" dirty="0"/>
          </a:p>
        </p:txBody>
      </p:sp>
      <p:pic>
        <p:nvPicPr>
          <p:cNvPr id="215" name="Google Shape;21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725" y="3506222"/>
            <a:ext cx="3489513" cy="2896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7525" y="486813"/>
            <a:ext cx="3172675" cy="306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0"/>
            <a:ext cx="8961512" cy="67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82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544208"/>
            <a:ext cx="7849157" cy="619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77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"/>
          <p:cNvSpPr/>
          <p:nvPr/>
        </p:nvSpPr>
        <p:spPr>
          <a:xfrm>
            <a:off x="1045308" y="565789"/>
            <a:ext cx="531106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Когда был утвержден герб России? </a:t>
            </a:r>
            <a:endParaRPr/>
          </a:p>
        </p:txBody>
      </p:sp>
      <p:sp>
        <p:nvSpPr>
          <p:cNvPr id="183" name="Google Shape;183;p6"/>
          <p:cNvSpPr/>
          <p:nvPr/>
        </p:nvSpPr>
        <p:spPr>
          <a:xfrm>
            <a:off x="695400" y="1406620"/>
            <a:ext cx="5976664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Герб Российской империи был утверждён 11 апреля 1857 года императором Александром II. </a:t>
            </a:r>
            <a:r>
              <a:rPr lang="ru-RU" sz="1800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</a:t>
            </a:r>
            <a:endParaRPr sz="1800" dirty="0"/>
          </a:p>
          <a:p>
            <a:pPr lvl="0"/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Орёл, увенчанный тремя коронами и с изображением скачущего всадника на груди, стал одним из самых сложных государственных гербов за всю мировую историю. </a:t>
            </a: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Большой Государственный герб появился в 1882 г. Его утвердил 3 ноября 1882 года Император Александр III в Петергофе. На самом деле, он утвердил 24 июля 1882 года рисунок Большого Герба Российской империи, на котором была сохранена композиция, но изменены детали, в частности фигуры архангелов</a:t>
            </a: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dirty="0"/>
          </a:p>
        </p:txBody>
      </p:sp>
      <p:sp>
        <p:nvSpPr>
          <p:cNvPr id="184" name="Google Shape;184;p6"/>
          <p:cNvSpPr/>
          <p:nvPr/>
        </p:nvSpPr>
        <p:spPr>
          <a:xfrm>
            <a:off x="4151784" y="4437112"/>
            <a:ext cx="5645058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В 1993 году указом президента Ельцина двуглавый орел, рисунок которого вновь выполнили по мотивам герба Российской империи, был возвращен в качестве символа Российской Федерации.                   Разработка новых рисунков гербов и печатей велась с самого начала царствования Александра II, еще перед его коронацией.</a:t>
            </a:r>
            <a:endParaRPr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468" y="1027453"/>
            <a:ext cx="3870860" cy="270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4725144"/>
            <a:ext cx="3312368" cy="210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916</Words>
  <Application>Microsoft Office PowerPoint</Application>
  <PresentationFormat>Произвольный</PresentationFormat>
  <Paragraphs>45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День государственного герба Российской Федерации.</vt:lpstr>
      <vt:lpstr>30 ноября – День государственного герба Российской Федерации </vt:lpstr>
      <vt:lpstr>Герб России -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государственного герба Российской Федерации.</dc:title>
  <dc:creator>Антон Зиновеев</dc:creator>
  <cp:lastModifiedBy>Ксения</cp:lastModifiedBy>
  <cp:revision>4</cp:revision>
  <dcterms:created xsi:type="dcterms:W3CDTF">2024-11-21T16:47:26Z</dcterms:created>
  <dcterms:modified xsi:type="dcterms:W3CDTF">2024-11-22T20:55:16Z</dcterms:modified>
</cp:coreProperties>
</file>