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264" r:id="rId6"/>
    <p:sldId id="268" r:id="rId7"/>
    <p:sldId id="269" r:id="rId8"/>
    <p:sldId id="265" r:id="rId9"/>
    <p:sldId id="266" r:id="rId10"/>
    <p:sldId id="270" r:id="rId11"/>
  </p:sldIdLst>
  <p:sldSz cx="9144000" cy="6858000" type="screen4x3"/>
  <p:notesSz cx="6858000" cy="9144000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9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704" autoAdjust="0"/>
  </p:normalViewPr>
  <p:slideViewPr>
    <p:cSldViewPr>
      <p:cViewPr>
        <p:scale>
          <a:sx n="105" d="100"/>
          <a:sy n="105" d="100"/>
        </p:scale>
        <p:origin x="-96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F97678DB-3F8D-4CD0-BA77-3656CB4B8304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55A5A28D-BDB6-46FF-A1EF-D3D59E3A7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89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Вставьте портрет руководителя своей страны.</a:t>
            </a:r>
            <a:endParaRPr lang="ru-RU" noProof="0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0166" y="3357562"/>
            <a:ext cx="5572164" cy="1143008"/>
          </a:xfrm>
          <a:custGeom>
            <a:avLst/>
            <a:gdLst>
              <a:gd name="connsiteX0" fmla="*/ 0 w 5572164"/>
              <a:gd name="connsiteY0" fmla="*/ 0 h 1143008"/>
              <a:gd name="connsiteX1" fmla="*/ 5572164 w 5572164"/>
              <a:gd name="connsiteY1" fmla="*/ 0 h 1143008"/>
              <a:gd name="connsiteX2" fmla="*/ 5572164 w 5572164"/>
              <a:gd name="connsiteY2" fmla="*/ 1143008 h 1143008"/>
              <a:gd name="connsiteX3" fmla="*/ 0 w 5572164"/>
              <a:gd name="connsiteY3" fmla="*/ 1143008 h 1143008"/>
              <a:gd name="connsiteX4" fmla="*/ 0 w 5572164"/>
              <a:gd name="connsiteY4" fmla="*/ 0 h 1143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72164" h="1143008">
                <a:moveTo>
                  <a:pt x="0" y="0"/>
                </a:moveTo>
                <a:lnTo>
                  <a:pt x="5572164" y="0"/>
                </a:lnTo>
                <a:lnTo>
                  <a:pt x="5572164" y="1143008"/>
                </a:lnTo>
                <a:lnTo>
                  <a:pt x="0" y="114300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txBody>
          <a:bodyPr/>
          <a:lstStyle>
            <a:lvl1pPr algn="ctr">
              <a:defRPr sz="3600" cap="all" baseline="0">
                <a:effectLst>
                  <a:outerShdw blurRad="254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6000768"/>
            <a:ext cx="7772400" cy="642942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000066"/>
                </a:solidFill>
                <a:effectLst/>
                <a:latin typeface="Segoe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505200"/>
            <a:ext cx="7772400" cy="1362075"/>
          </a:xfrm>
        </p:spPr>
        <p:txBody>
          <a:bodyPr anchor="b" anchorCtr="0"/>
          <a:lstStyle>
            <a:lvl1pPr algn="l">
              <a:defRPr sz="3600" b="0" cap="all" baseline="0">
                <a:effectLst>
                  <a:outerShdw blurRad="254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876801"/>
            <a:ext cx="7772400" cy="1042987"/>
          </a:xfrm>
        </p:spPr>
        <p:txBody>
          <a:bodyPr anchor="t" anchorCtr="0"/>
          <a:lstStyle>
            <a:lvl1pPr marL="0" indent="0">
              <a:buNone/>
              <a:defRPr sz="1600">
                <a:solidFill>
                  <a:schemeClr val="accent6">
                    <a:shade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7543824" cy="844533"/>
          </a:xfrm>
          <a:prstGeom prst="rect">
            <a:avLst/>
          </a:prstGeom>
        </p:spPr>
        <p:txBody>
          <a:bodyPr vert="horz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14476"/>
            <a:ext cx="8229600" cy="4611688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636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2B01318-6ABD-4BDD-BBB0-D5B124F36B42}" type="datetimeFigureOut">
              <a:rPr lang="en-US" smtClean="0">
                <a:solidFill>
                  <a:schemeClr val="bg1"/>
                </a:solidFill>
              </a:rPr>
              <a:pPr/>
              <a:t>11/29/2022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636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636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2D56ECA-4C16-4208-B374-27591EF545A3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rtl="0" eaLnBrk="1" latinLnBrk="0" hangingPunct="1">
        <a:spcBef>
          <a:spcPct val="0"/>
        </a:spcBef>
        <a:buNone/>
        <a:defRPr sz="3600" kern="1200" cap="none" baseline="0">
          <a:solidFill>
            <a:srgbClr val="FF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Segoe Semibold" pitchFamily="34" charset="0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000066"/>
          </a:solidFill>
          <a:latin typeface="Segoe" pitchFamily="34" charset="0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sz="2400" kern="1200">
          <a:solidFill>
            <a:srgbClr val="000066"/>
          </a:solidFill>
          <a:latin typeface="Segoe" pitchFamily="34" charset="0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000066"/>
          </a:solidFill>
          <a:latin typeface="Segoe" pitchFamily="34" charset="0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000066"/>
          </a:solidFill>
          <a:latin typeface="Segoe" pitchFamily="34" charset="0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sz="1800" kern="1200">
          <a:solidFill>
            <a:srgbClr val="000066"/>
          </a:solidFill>
          <a:latin typeface="Segoe" pitchFamily="34" charset="0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darokplus.ru/" TargetMode="External"/><Relationship Id="rId2" Type="http://schemas.openxmlformats.org/officeDocument/2006/relationships/hyperlink" Target="https://ru.wikipedia.org/wiki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1785918" y="1196752"/>
            <a:ext cx="5572164" cy="2232248"/>
          </a:xfrm>
        </p:spPr>
        <p:txBody>
          <a:bodyPr>
            <a:noAutofit/>
          </a:bodyPr>
          <a:lstStyle/>
          <a:p>
            <a:r>
              <a:rPr lang="ru-RU" sz="7200" dirty="0"/>
              <a:t>Символы России</a:t>
            </a:r>
            <a:endParaRPr lang="en-US" sz="7200" dirty="0"/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4860032" y="4725144"/>
            <a:ext cx="4032448" cy="1918566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Выполнила студентка ГАПОУ КО «Медицинский техникум» группы 29СД </a:t>
            </a:r>
          </a:p>
          <a:p>
            <a:pPr algn="r"/>
            <a:r>
              <a:rPr lang="ru-RU" dirty="0"/>
              <a:t>Краско Ульяна </a:t>
            </a:r>
          </a:p>
          <a:p>
            <a:pPr algn="r"/>
            <a:r>
              <a:rPr lang="ru-RU" dirty="0"/>
              <a:t>Проверила работу преподаватель по психологии </a:t>
            </a:r>
          </a:p>
          <a:p>
            <a:pPr algn="r"/>
            <a:r>
              <a:rPr lang="ru-RU" dirty="0" err="1"/>
              <a:t>Линовицкая</a:t>
            </a:r>
            <a:r>
              <a:rPr lang="ru-RU" dirty="0"/>
              <a:t> Белла Игоревна</a:t>
            </a:r>
          </a:p>
          <a:p>
            <a:pPr algn="r"/>
            <a:endParaRPr lang="en-US" dirty="0"/>
          </a:p>
        </p:txBody>
      </p:sp>
    </p:spTree>
  </p:cSld>
  <p:clrMapOvr>
    <a:masterClrMapping/>
  </p:clrMapOvr>
  <p:transition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Флаг России 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323528" y="1844824"/>
            <a:ext cx="4392488" cy="4281339"/>
          </a:xfrm>
        </p:spPr>
        <p:txBody>
          <a:bodyPr>
            <a:normAutofit/>
          </a:bodyPr>
          <a:lstStyle/>
          <a:p>
            <a:r>
              <a:rPr lang="ru-RU" sz="2000" dirty="0"/>
              <a:t>Флаг России был утверждён 11 декабря 1993 года.</a:t>
            </a:r>
          </a:p>
          <a:p>
            <a:r>
              <a:rPr lang="ru-RU" sz="2000" dirty="0"/>
              <a:t>Белый цвет олицетворяет чистоту помыслов, благородность, откровенность.</a:t>
            </a:r>
          </a:p>
          <a:p>
            <a:r>
              <a:rPr lang="ru-RU" sz="2000" dirty="0"/>
              <a:t>Синий цвет символизирует величие, верность, целомудрие.</a:t>
            </a:r>
          </a:p>
          <a:p>
            <a:r>
              <a:rPr lang="ru-RU" sz="2000" dirty="0"/>
              <a:t>Красный цвет обозначает отвагу, мужество, смелость и великодушие.</a:t>
            </a:r>
            <a:endParaRPr lang="en-US" sz="2000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9D6BC592-EE6A-46BA-8645-93D1E4E08F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60032" y="2587096"/>
            <a:ext cx="4036640" cy="255217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9C7ABA-662C-4C42-AF0F-6B0B670FC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Гимн России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31E5BA0-6A3C-44FE-A4ED-2FDD1BACB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394720" cy="4525963"/>
          </a:xfrm>
        </p:spPr>
        <p:txBody>
          <a:bodyPr>
            <a:normAutofit/>
          </a:bodyPr>
          <a:lstStyle/>
          <a:p>
            <a:r>
              <a:rPr lang="ru-RU" sz="2000" dirty="0"/>
              <a:t>мелодию написал Александр Александров </a:t>
            </a:r>
          </a:p>
          <a:p>
            <a:r>
              <a:rPr lang="ru-RU" sz="2000" dirty="0"/>
              <a:t>стихи Сергея Михалкова</a:t>
            </a:r>
          </a:p>
          <a:p>
            <a:r>
              <a:rPr lang="ru-RU" sz="2000" dirty="0"/>
              <a:t>11 декабря 1993 года указом президента Ельцина было утверждено Положение о Государственном гимне Российской Федерации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8B7EFA36-16AB-41C3-87A5-18A2FFB6B1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3723" t="5405" r="14152" b="3909"/>
          <a:stretch/>
        </p:blipFill>
        <p:spPr>
          <a:xfrm>
            <a:off x="5220072" y="1540396"/>
            <a:ext cx="2952328" cy="494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507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3CB00A-CD3A-43A5-84BE-C3802FD1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Герб России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42DF47-787B-48D5-AEF5-C032426381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4762872" cy="5301208"/>
          </a:xfrm>
        </p:spPr>
        <p:txBody>
          <a:bodyPr>
            <a:noAutofit/>
          </a:bodyPr>
          <a:lstStyle/>
          <a:p>
            <a:r>
              <a:rPr lang="ru-RU" sz="2000" dirty="0"/>
              <a:t>Современный герб утверждён Указом Президента Российской Федерации от 30 ноября 1993 года</a:t>
            </a:r>
          </a:p>
          <a:p>
            <a:r>
              <a:rPr lang="ru-RU" sz="2000" dirty="0"/>
              <a:t>Герб РФ представляет собой красный геральдический щит с золотым двуглавым орлом.</a:t>
            </a:r>
          </a:p>
          <a:p>
            <a:r>
              <a:rPr lang="ru-RU" sz="2000" dirty="0"/>
              <a:t>Орёл увенчан двумя малыми коронами и над ними одной большой короной. </a:t>
            </a:r>
          </a:p>
          <a:p>
            <a:r>
              <a:rPr lang="ru-RU" sz="2000" dirty="0"/>
              <a:t>В правой лапе орла — скипетр, в левой — держава. </a:t>
            </a:r>
          </a:p>
          <a:p>
            <a:r>
              <a:rPr lang="ru-RU" sz="2000" dirty="0"/>
              <a:t>На груди орла, в красном щите, — серебряный всадник на серебряном коне, поражающий серебряным копьём чёрного дракона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92F19BFB-DEC0-4F33-BB47-31B53CFDC9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48064" y="1772816"/>
            <a:ext cx="3821633" cy="382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66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0C2C8F-AF71-4AB9-8808-38CB16ED1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Столица России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BE36CF3-C162-4C6E-9A85-D3BFD7B921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2777"/>
            <a:ext cx="8003232" cy="1512168"/>
          </a:xfrm>
        </p:spPr>
        <p:txBody>
          <a:bodyPr>
            <a:normAutofit/>
          </a:bodyPr>
          <a:lstStyle/>
          <a:p>
            <a:r>
              <a:rPr lang="ru-RU" sz="2000" dirty="0"/>
              <a:t>С 1918 года и по настоящее время столицей России является Москва.</a:t>
            </a:r>
          </a:p>
          <a:p>
            <a:r>
              <a:rPr lang="ru-RU" sz="2000" dirty="0"/>
              <a:t>В городе находятся </a:t>
            </a:r>
            <a:r>
              <a:rPr lang="ru-RU" sz="2000" dirty="0" smtClean="0"/>
              <a:t>Красная </a:t>
            </a:r>
            <a:r>
              <a:rPr lang="ru-RU" sz="2000" dirty="0"/>
              <a:t>площадь, </a:t>
            </a:r>
            <a:r>
              <a:rPr lang="ru-RU" sz="2000" dirty="0" smtClean="0"/>
              <a:t>которая </a:t>
            </a:r>
            <a:r>
              <a:rPr lang="ru-RU" sz="2000" dirty="0"/>
              <a:t>считается символом Москвы. </a:t>
            </a:r>
          </a:p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CE080813-AC94-413C-9336-72E10CE90D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31640" y="3077211"/>
            <a:ext cx="5254643" cy="356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974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7704E5-EF61-41A1-ACC7-7FDC0CE7F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76" y="548680"/>
            <a:ext cx="7543824" cy="510143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/>
              <a:t>Источники: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E52C248-D2D1-4778-BEC1-134F9B3EE9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978896" cy="1872208"/>
          </a:xfrm>
        </p:spPr>
        <p:txBody>
          <a:bodyPr>
            <a:normAutofit/>
          </a:bodyPr>
          <a:lstStyle/>
          <a:p>
            <a:r>
              <a:rPr lang="en-US" sz="2000" dirty="0">
                <a:hlinkClick r:id="rId2"/>
              </a:rPr>
              <a:t>https://ru.wikipedia.org/wiki</a:t>
            </a:r>
            <a:r>
              <a:rPr lang="ru-RU" sz="2000" dirty="0">
                <a:hlinkClick r:id="rId2"/>
              </a:rPr>
              <a:t>/</a:t>
            </a:r>
            <a:endParaRPr lang="ru-RU" sz="2000" dirty="0"/>
          </a:p>
          <a:p>
            <a:r>
              <a:rPr lang="en-US" sz="2000" dirty="0">
                <a:hlinkClick r:id="rId3"/>
              </a:rPr>
              <a:t>www.podarokplus.ru</a:t>
            </a:r>
            <a:endParaRPr lang="ru-RU" sz="2000" dirty="0"/>
          </a:p>
          <a:p>
            <a:r>
              <a:rPr lang="en-US" sz="2000" dirty="0"/>
              <a:t>msbpartner.ru</a:t>
            </a:r>
            <a:endParaRPr lang="ru-RU" sz="2000" dirty="0"/>
          </a:p>
          <a:p>
            <a:r>
              <a:rPr lang="en-US" sz="2000" dirty="0"/>
              <a:t>wikiflag.ru</a:t>
            </a:r>
            <a:endParaRPr lang="ru-RU" sz="2000" dirty="0"/>
          </a:p>
          <a:p>
            <a:r>
              <a:rPr lang="ru-RU" sz="2000" dirty="0"/>
              <a:t>костюм-</a:t>
            </a:r>
            <a:r>
              <a:rPr lang="ru-RU" sz="2000" dirty="0" err="1"/>
              <a:t>химзащиты.рф</a:t>
            </a:r>
            <a:endParaRPr lang="ru-RU" sz="20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C74DFF8-6722-4FBF-AF6D-16B5199682E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635896" y="1985252"/>
            <a:ext cx="5328592" cy="364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201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F46BEFCB-16EB-4AA7-84C3-BDAA6BA869C0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0" y="-118523"/>
            <a:ext cx="9324528" cy="6975015"/>
          </a:xfrm>
        </p:spPr>
      </p:pic>
    </p:spTree>
    <p:extLst>
      <p:ext uri="{BB962C8B-B14F-4D97-AF65-F5344CB8AC3E}">
        <p14:creationId xmlns:p14="http://schemas.microsoft.com/office/powerpoint/2010/main" val="618484904"/>
      </p:ext>
    </p:extLst>
  </p:cSld>
  <p:clrMapOvr>
    <a:masterClrMapping/>
  </p:clrMapOvr>
</p:sld>
</file>

<file path=ppt/theme/theme1.xml><?xml version="1.0" encoding="utf-8"?>
<a:theme xmlns:a="http://schemas.openxmlformats.org/drawingml/2006/main" name="MS_RU_RU_Ed_14_Russia_2007v_Russia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E47E7E"/>
      </a:hlink>
      <a:folHlink>
        <a:srgbClr val="C84447"/>
      </a:folHlink>
    </a:clrScheme>
    <a:fontScheme name="Office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chemeClr val="accent3"/>
        </a:solidFill>
        <a:ln w="25400" cap="rnd" cmpd="sng" algn="ctr">
          <a:noFill/>
          <a:prstDash val="soli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alStatus xmlns="9d035d7d-02e5-4a00-8b62-9a556aabc7b5">InProgress</ApprovalStatus>
    <EditorialTags xmlns="9d035d7d-02e5-4a00-8b62-9a556aabc7b5" xsi:nil="true"/>
    <MarketSpecific xmlns="9d035d7d-02e5-4a00-8b62-9a556aabc7b5">true</MarketSpecific>
    <TPLaunchHelpLinkType xmlns="9d035d7d-02e5-4a00-8b62-9a556aabc7b5">Template</TPLaunchHelpLinkType>
    <TPNamespace xmlns="9d035d7d-02e5-4a00-8b62-9a556aabc7b5" xsi:nil="true"/>
    <TemplateTemplateType xmlns="9d035d7d-02e5-4a00-8b62-9a556aabc7b5">PowerPoint 12 Default</TemplateTemplateType>
    <UANotes xmlns="9d035d7d-02e5-4a00-8b62-9a556aabc7b5" xsi:nil="true"/>
    <VoteCount xmlns="9d035d7d-02e5-4a00-8b62-9a556aabc7b5" xsi:nil="true"/>
    <HandoffToMSDN xmlns="9d035d7d-02e5-4a00-8b62-9a556aabc7b5" xsi:nil="true"/>
    <OriginAsset xmlns="9d035d7d-02e5-4a00-8b62-9a556aabc7b5" xsi:nil="true"/>
    <PublishTargets xmlns="9d035d7d-02e5-4a00-8b62-9a556aabc7b5">OfficeOnline</PublishTargets>
    <AssetType xmlns="9d035d7d-02e5-4a00-8b62-9a556aabc7b5">TP</AssetType>
    <IntlLangReview xmlns="9d035d7d-02e5-4a00-8b62-9a556aabc7b5" xsi:nil="true"/>
    <NumericId xmlns="9d035d7d-02e5-4a00-8b62-9a556aabc7b5" xsi:nil="true"/>
    <OOCacheId xmlns="9d035d7d-02e5-4a00-8b62-9a556aabc7b5" xsi:nil="true"/>
    <ClipArtFilename xmlns="9d035d7d-02e5-4a00-8b62-9a556aabc7b5" xsi:nil="true"/>
    <OpenTemplate xmlns="9d035d7d-02e5-4a00-8b62-9a556aabc7b5">true</OpenTemplate>
    <TPExecutable xmlns="9d035d7d-02e5-4a00-8b62-9a556aabc7b5" xsi:nil="true"/>
    <LastHandOff xmlns="9d035d7d-02e5-4a00-8b62-9a556aabc7b5" xsi:nil="true"/>
    <TPLaunchHelpLink xmlns="9d035d7d-02e5-4a00-8b62-9a556aabc7b5" xsi:nil="true"/>
    <Providers xmlns="9d035d7d-02e5-4a00-8b62-9a556aabc7b5" xsi:nil="true"/>
    <TPAppVersion xmlns="9d035d7d-02e5-4a00-8b62-9a556aabc7b5" xsi:nil="true"/>
    <IsSearchable xmlns="9d035d7d-02e5-4a00-8b62-9a556aabc7b5">true</IsSearchable>
    <EditorialStatus xmlns="9d035d7d-02e5-4a00-8b62-9a556aabc7b5">Complete</EditorialStatus>
    <UALocComments xmlns="9d035d7d-02e5-4a00-8b62-9a556aabc7b5" xsi:nil="true"/>
    <CSXHash xmlns="9d035d7d-02e5-4a00-8b62-9a556aabc7b5" xsi:nil="true"/>
    <DirectSourceMarket xmlns="9d035d7d-02e5-4a00-8b62-9a556aabc7b5" xsi:nil="true"/>
    <DSATActionTaken xmlns="9d035d7d-02e5-4a00-8b62-9a556aabc7b5" xsi:nil="true"/>
    <PolicheckWords xmlns="9d035d7d-02e5-4a00-8b62-9a556aabc7b5" xsi:nil="true"/>
    <BugNumber xmlns="9d035d7d-02e5-4a00-8b62-9a556aabc7b5" xsi:nil="true"/>
    <Downloads xmlns="9d035d7d-02e5-4a00-8b62-9a556aabc7b5">0</Downloads>
    <ThumbnailAssetId xmlns="9d035d7d-02e5-4a00-8b62-9a556aabc7b5" xsi:nil="true"/>
    <TrustLevel xmlns="9d035d7d-02e5-4a00-8b62-9a556aabc7b5">1 Microsoft Managed Content</TrustLevel>
    <UALocRecommendation xmlns="9d035d7d-02e5-4a00-8b62-9a556aabc7b5">Localize</UALocRecommendation>
    <TPApplication xmlns="9d035d7d-02e5-4a00-8b62-9a556aabc7b5" xsi:nil="true"/>
    <AssetId xmlns="9d035d7d-02e5-4a00-8b62-9a556aabc7b5">TP101908694</AssetId>
    <APEditor xmlns="9d035d7d-02e5-4a00-8b62-9a556aabc7b5">
      <UserInfo>
        <DisplayName/>
        <AccountId xsi:nil="true"/>
        <AccountType/>
      </UserInfo>
    </APEditor>
    <PrimaryImageGen xmlns="9d035d7d-02e5-4a00-8b62-9a556aabc7b5">true</PrimaryImageGen>
    <TPInstallLocation xmlns="9d035d7d-02e5-4a00-8b62-9a556aabc7b5" xsi:nil="true"/>
    <Manager xmlns="9d035d7d-02e5-4a00-8b62-9a556aabc7b5" xsi:nil="true"/>
    <ParentAssetId xmlns="9d035d7d-02e5-4a00-8b62-9a556aabc7b5" xsi:nil="true"/>
    <SubmitterId xmlns="9d035d7d-02e5-4a00-8b62-9a556aabc7b5" xsi:nil="true"/>
    <TemplateStatus xmlns="9d035d7d-02e5-4a00-8b62-9a556aabc7b5">Complete</TemplateStatus>
    <APAuthor xmlns="9d035d7d-02e5-4a00-8b62-9a556aabc7b5">
      <UserInfo>
        <DisplayName>FAREAST\v-thjoth</DisplayName>
        <AccountId>39</AccountId>
        <AccountType/>
      </UserInfo>
    </APAuthor>
    <TPCommandLine xmlns="9d035d7d-02e5-4a00-8b62-9a556aabc7b5" xsi:nil="true"/>
    <APDescription xmlns="9d035d7d-02e5-4a00-8b62-9a556aabc7b5" xsi:nil="true"/>
    <UAProjectedTotalWords xmlns="9d035d7d-02e5-4a00-8b62-9a556aabc7b5" xsi:nil="true"/>
    <Provider xmlns="9d035d7d-02e5-4a00-8b62-9a556aabc7b5" xsi:nil="true"/>
    <ApprovalLog xmlns="9d035d7d-02e5-4a00-8b62-9a556aabc7b5" xsi:nil="true"/>
    <Component xmlns="91e8d559-4d54-460d-ba58-5d5027f88b4d" xsi:nil="true"/>
    <LastPublishResultLookup xmlns="9d035d7d-02e5-4a00-8b62-9a556aabc7b5" xsi:nil="true"/>
    <BusinessGroup xmlns="9d035d7d-02e5-4a00-8b62-9a556aabc7b5" xsi:nil="true"/>
    <PublishStatusLookup xmlns="9d035d7d-02e5-4a00-8b62-9a556aabc7b5">
      <Value>267185</Value>
      <Value>407212</Value>
    </PublishStatusLookup>
    <SourceTitle xmlns="9d035d7d-02e5-4a00-8b62-9a556aabc7b5" xsi:nil="true"/>
    <AcquiredFrom xmlns="9d035d7d-02e5-4a00-8b62-9a556aabc7b5">Internal MS</AcquiredFrom>
    <CSXSubmissionMarket xmlns="9d035d7d-02e5-4a00-8b62-9a556aabc7b5" xsi:nil="true"/>
    <Markets xmlns="9d035d7d-02e5-4a00-8b62-9a556aabc7b5"/>
    <OriginalSourceMarket xmlns="9d035d7d-02e5-4a00-8b62-9a556aabc7b5" xsi:nil="true"/>
    <ArtSampleDocs xmlns="9d035d7d-02e5-4a00-8b62-9a556aabc7b5" xsi:nil="true"/>
    <ShowIn xmlns="9d035d7d-02e5-4a00-8b62-9a556aabc7b5">Show everywhere</ShowIn>
    <TPClientViewer xmlns="9d035d7d-02e5-4a00-8b62-9a556aabc7b5" xsi:nil="true"/>
    <IntlLangReviewDate xmlns="9d035d7d-02e5-4a00-8b62-9a556aabc7b5" xsi:nil="true"/>
    <TPFriendlyName xmlns="9d035d7d-02e5-4a00-8b62-9a556aabc7b5" xsi:nil="true"/>
    <AverageRating xmlns="9d035d7d-02e5-4a00-8b62-9a556aabc7b5" xsi:nil="true"/>
    <AssetStart xmlns="9d035d7d-02e5-4a00-8b62-9a556aabc7b5">2010-06-18T10:05:00+00:00</AssetStart>
    <TPComponent xmlns="9d035d7d-02e5-4a00-8b62-9a556aabc7b5" xsi:nil="true"/>
    <CrawlForDependencies xmlns="9d035d7d-02e5-4a00-8b62-9a556aabc7b5">false</CrawlForDependencies>
    <FriendlyTitle xmlns="9d035d7d-02e5-4a00-8b62-9a556aabc7b5" xsi:nil="true"/>
    <LastModifiedDateTime xmlns="9d035d7d-02e5-4a00-8b62-9a556aabc7b5" xsi:nil="true"/>
    <LegacyData xmlns="9d035d7d-02e5-4a00-8b62-9a556aabc7b5" xsi:nil="true"/>
    <Milestone xmlns="9d035d7d-02e5-4a00-8b62-9a556aabc7b5" xsi:nil="true"/>
    <TimesCloned xmlns="9d035d7d-02e5-4a00-8b62-9a556aabc7b5" xsi:nil="true"/>
    <ContentItem xmlns="9d035d7d-02e5-4a00-8b62-9a556aabc7b5" xsi:nil="true"/>
    <IsDeleted xmlns="9d035d7d-02e5-4a00-8b62-9a556aabc7b5">false</IsDeleted>
    <UACurrentWords xmlns="9d035d7d-02e5-4a00-8b62-9a556aabc7b5" xsi:nil="true"/>
    <AssetExpire xmlns="9d035d7d-02e5-4a00-8b62-9a556aabc7b5">2100-01-01T08:00:00+00:00</AssetExpire>
    <Description0 xmlns="91e8d559-4d54-460d-ba58-5d5027f88b4d" xsi:nil="true"/>
    <MachineTranslated xmlns="9d035d7d-02e5-4a00-8b62-9a556aabc7b5">false</MachineTranslated>
    <OutputCachingOn xmlns="9d035d7d-02e5-4a00-8b62-9a556aabc7b5">true</OutputCachingOn>
    <PlannedPubDate xmlns="9d035d7d-02e5-4a00-8b62-9a556aabc7b5" xsi:nil="true"/>
    <CSXUpdate xmlns="9d035d7d-02e5-4a00-8b62-9a556aabc7b5">false</CSXUpdate>
    <IntlLangReviewer xmlns="9d035d7d-02e5-4a00-8b62-9a556aabc7b5" xsi:nil="true"/>
    <IntlLocPriority xmlns="9d035d7d-02e5-4a00-8b62-9a556aabc7b5" xsi:nil="true"/>
    <CSXSubmissionDate xmlns="9d035d7d-02e5-4a00-8b62-9a556aabc7b5" xsi:nil="true"/>
    <BlockPublish xmlns="9d035d7d-02e5-4a00-8b62-9a556aabc7b5" xsi:nil="true"/>
    <InternalTagsTaxHTField0 xmlns="9d035d7d-02e5-4a00-8b62-9a556aabc7b5">
      <Terms xmlns="http://schemas.microsoft.com/office/infopath/2007/PartnerControls"/>
    </InternalTagsTaxHTField0>
    <LocComments xmlns="9d035d7d-02e5-4a00-8b62-9a556aabc7b5" xsi:nil="true"/>
    <OriginalRelease xmlns="9d035d7d-02e5-4a00-8b62-9a556aabc7b5">14</OriginalRelease>
    <LocLastLocAttemptVersionLookup xmlns="9d035d7d-02e5-4a00-8b62-9a556aabc7b5">184637</LocLastLocAttemptVersionLookup>
    <CampaignTagsTaxHTField0 xmlns="9d035d7d-02e5-4a00-8b62-9a556aabc7b5">
      <Terms xmlns="http://schemas.microsoft.com/office/infopath/2007/PartnerControls"/>
    </CampaignTagsTaxHTField0>
    <TaxCatchAll xmlns="9d035d7d-02e5-4a00-8b62-9a556aabc7b5"/>
    <LocRecommendedHandoff xmlns="9d035d7d-02e5-4a00-8b62-9a556aabc7b5" xsi:nil="true"/>
    <LocalizationTagsTaxHTField0 xmlns="9d035d7d-02e5-4a00-8b62-9a556aabc7b5">
      <Terms xmlns="http://schemas.microsoft.com/office/infopath/2007/PartnerControls"/>
    </LocalizationTagsTaxHTField0>
    <RecommendationsModifier xmlns="9d035d7d-02e5-4a00-8b62-9a556aabc7b5" xsi:nil="true"/>
    <LocManualTestRequired xmlns="9d035d7d-02e5-4a00-8b62-9a556aabc7b5">false</LocManualTestRequired>
    <ScenarioTagsTaxHTField0 xmlns="9d035d7d-02e5-4a00-8b62-9a556aabc7b5">
      <Terms xmlns="http://schemas.microsoft.com/office/infopath/2007/PartnerControls"/>
    </ScenarioTagsTaxHTField0>
    <FeatureTagsTaxHTField0 xmlns="9d035d7d-02e5-4a00-8b62-9a556aabc7b5">
      <Terms xmlns="http://schemas.microsoft.com/office/infopath/2007/PartnerControls"/>
    </FeatureTagsTaxHTField0>
    <LocMarketGroupTiers2 xmlns="9d035d7d-02e5-4a00-8b62-9a556aabc7b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55" ma:contentTypeDescription="Create a new document." ma:contentTypeScope="" ma:versionID="2c496a0f341a72d7e8cbd42eb499a6d4">
  <xsd:schema xmlns:xsd="http://www.w3.org/2001/XMLSchema" xmlns:xs="http://www.w3.org/2001/XMLSchema" xmlns:p="http://schemas.microsoft.com/office/2006/metadata/properties" xmlns:ns2="9d035d7d-02e5-4a00-8b62-9a556aabc7b5" xmlns:ns3="91e8d559-4d54-460d-ba58-5d5027f88b4d" targetNamespace="http://schemas.microsoft.com/office/2006/metadata/properties" ma:root="true" ma:fieldsID="2bcea688bd265da693c2f253e50f4ab0" ns2:_="" ns3:_="">
    <xsd:import namespace="9d035d7d-02e5-4a00-8b62-9a556aabc7b5"/>
    <xsd:import namespace="91e8d559-4d54-460d-ba58-5d5027f88b4d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5d7d-02e5-4a00-8b62-9a556aabc7b5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117081-80f4-4e10-b46d-e6dc6854316c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41FC7ADF-4C62-4413-95B2-CDE72C4AD396}" ma:internalName="CSXSubmissionMarket" ma:readOnly="false" ma:showField="MarketName" ma:web="9d035d7d-02e5-4a00-8b62-9a556aabc7b5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e663266-dbf1-446f-b076-28feab654dae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CD722278-12DA-4BA9-B56C-2624CA46C480}" ma:internalName="InProjectListLookup" ma:readOnly="true" ma:showField="InProjectLis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65226a81-6f17-445b-9321-8ea42e2eee04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CD722278-12DA-4BA9-B56C-2624CA46C480}" ma:internalName="LastCompleteVersionLookup" ma:readOnly="true" ma:showField="LastComplete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CD722278-12DA-4BA9-B56C-2624CA46C480}" ma:internalName="LastPreviewErrorLookup" ma:readOnly="true" ma:showField="LastPreview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CD722278-12DA-4BA9-B56C-2624CA46C480}" ma:internalName="LastPreviewResultLookup" ma:readOnly="true" ma:showField="LastPreview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CD722278-12DA-4BA9-B56C-2624CA46C480}" ma:internalName="LastPreviewAttemptDateLookup" ma:readOnly="true" ma:showField="LastPreview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CD722278-12DA-4BA9-B56C-2624CA46C480}" ma:internalName="LastPreviewedByLookup" ma:readOnly="true" ma:showField="LastPreview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CD722278-12DA-4BA9-B56C-2624CA46C480}" ma:internalName="LastPreviewTimeLookup" ma:readOnly="true" ma:showField="LastPreview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CD722278-12DA-4BA9-B56C-2624CA46C480}" ma:internalName="LastPreviewVersionLookup" ma:readOnly="true" ma:showField="LastPreview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CD722278-12DA-4BA9-B56C-2624CA46C480}" ma:internalName="LastPublishErrorLookup" ma:readOnly="true" ma:showField="LastPublish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CD722278-12DA-4BA9-B56C-2624CA46C480}" ma:internalName="LastPublishResultLookup" ma:readOnly="true" ma:showField="LastPublish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CD722278-12DA-4BA9-B56C-2624CA46C480}" ma:internalName="LastPublishAttemptDateLookup" ma:readOnly="true" ma:showField="LastPublish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CD722278-12DA-4BA9-B56C-2624CA46C480}" ma:internalName="LastPublishedByLookup" ma:readOnly="true" ma:showField="LastPublish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CD722278-12DA-4BA9-B56C-2624CA46C480}" ma:internalName="LastPublishTimeLookup" ma:readOnly="true" ma:showField="LastPublish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CD722278-12DA-4BA9-B56C-2624CA46C480}" ma:internalName="LastPublishVersionLookup" ma:readOnly="true" ma:showField="LastPublish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116CC8E-FCD3-4331-849C-1BF4DB8052AE}" ma:internalName="LocLastLocAttemptVersionLookup" ma:readOnly="false" ma:showField="LastLocAttemptVersion" ma:web="9d035d7d-02e5-4a00-8b62-9a556aabc7b5">
      <xsd:simpleType>
        <xsd:restriction base="dms:Lookup"/>
      </xsd:simpleType>
    </xsd:element>
    <xsd:element name="LocLastLocAttemptVersionTypeLookup" ma:index="72" nillable="true" ma:displayName="Loc Last Loc Attempt Version Type" ma:default="" ma:list="{B116CC8E-FCD3-4331-849C-1BF4DB8052AE}" ma:internalName="LocLastLocAttemptVersionTypeLookup" ma:readOnly="true" ma:showField="LastLocAttemptVersionType" ma:web="9d035d7d-02e5-4a00-8b62-9a556aabc7b5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116CC8E-FCD3-4331-849C-1BF4DB8052AE}" ma:internalName="LocNewPublishedVersionLookup" ma:readOnly="true" ma:showField="NewPublishedVersion" ma:web="9d035d7d-02e5-4a00-8b62-9a556aabc7b5">
      <xsd:simpleType>
        <xsd:restriction base="dms:Lookup"/>
      </xsd:simpleType>
    </xsd:element>
    <xsd:element name="LocOverallHandbackStatusLookup" ma:index="76" nillable="true" ma:displayName="Loc Overall Handback Status" ma:default="" ma:list="{B116CC8E-FCD3-4331-849C-1BF4DB8052AE}" ma:internalName="LocOverallHandbackStatusLookup" ma:readOnly="true" ma:showField="OverallHandbackStatus" ma:web="9d035d7d-02e5-4a00-8b62-9a556aabc7b5">
      <xsd:simpleType>
        <xsd:restriction base="dms:Lookup"/>
      </xsd:simpleType>
    </xsd:element>
    <xsd:element name="LocOverallLocStatusLookup" ma:index="77" nillable="true" ma:displayName="Loc Overall Localize Status" ma:default="" ma:list="{B116CC8E-FCD3-4331-849C-1BF4DB8052AE}" ma:internalName="LocOverallLocStatusLookup" ma:readOnly="true" ma:showField="OverallLocStatus" ma:web="9d035d7d-02e5-4a00-8b62-9a556aabc7b5">
      <xsd:simpleType>
        <xsd:restriction base="dms:Lookup"/>
      </xsd:simpleType>
    </xsd:element>
    <xsd:element name="LocOverallPreviewStatusLookup" ma:index="78" nillable="true" ma:displayName="Loc Overall Preview Status" ma:default="" ma:list="{B116CC8E-FCD3-4331-849C-1BF4DB8052AE}" ma:internalName="LocOverallPreviewStatusLookup" ma:readOnly="true" ma:showField="OverallPreviewStatus" ma:web="9d035d7d-02e5-4a00-8b62-9a556aabc7b5">
      <xsd:simpleType>
        <xsd:restriction base="dms:Lookup"/>
      </xsd:simpleType>
    </xsd:element>
    <xsd:element name="LocOverallPublishStatusLookup" ma:index="79" nillable="true" ma:displayName="Loc Overall Publish Status" ma:default="" ma:list="{B116CC8E-FCD3-4331-849C-1BF4DB8052AE}" ma:internalName="LocOverallPublishStatusLookup" ma:readOnly="true" ma:showField="OverallPublishStatus" ma:web="9d035d7d-02e5-4a00-8b62-9a556aabc7b5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116CC8E-FCD3-4331-849C-1BF4DB8052AE}" ma:internalName="LocProcessedForHandoffsLookup" ma:readOnly="true" ma:showField="ProcessedForHandoffs" ma:web="9d035d7d-02e5-4a00-8b62-9a556aabc7b5">
      <xsd:simpleType>
        <xsd:restriction base="dms:Lookup"/>
      </xsd:simpleType>
    </xsd:element>
    <xsd:element name="LocProcessedForMarketsLookup" ma:index="82" nillable="true" ma:displayName="Loc Processed For Markets" ma:default="" ma:list="{B116CC8E-FCD3-4331-849C-1BF4DB8052AE}" ma:internalName="LocProcessedForMarketsLookup" ma:readOnly="true" ma:showField="ProcessedForMarkets" ma:web="9d035d7d-02e5-4a00-8b62-9a556aabc7b5">
      <xsd:simpleType>
        <xsd:restriction base="dms:Lookup"/>
      </xsd:simpleType>
    </xsd:element>
    <xsd:element name="LocPublishedDependentAssetsLookup" ma:index="83" nillable="true" ma:displayName="Loc Published Dependent Assets" ma:default="" ma:list="{B116CC8E-FCD3-4331-849C-1BF4DB8052AE}" ma:internalName="LocPublishedDependentAssetsLookup" ma:readOnly="true" ma:showField="PublishedDependentAssets" ma:web="9d035d7d-02e5-4a00-8b62-9a556aabc7b5">
      <xsd:simpleType>
        <xsd:restriction base="dms:Lookup"/>
      </xsd:simpleType>
    </xsd:element>
    <xsd:element name="LocPublishedLinkedAssetsLookup" ma:index="84" nillable="true" ma:displayName="Loc Published Linked Assets" ma:default="" ma:list="{B116CC8E-FCD3-4331-849C-1BF4DB8052AE}" ma:internalName="LocPublishedLinkedAssetsLookup" ma:readOnly="true" ma:showField="PublishedLinkedAssets" ma:web="9d035d7d-02e5-4a00-8b62-9a556aabc7b5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c95181ba-569f-436f-adb3-78c3831fea54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41FC7ADF-4C62-4413-95B2-CDE72C4AD396}" ma:internalName="Markets" ma:readOnly="false" ma:showField="MarketNa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CD722278-12DA-4BA9-B56C-2624CA46C480}" ma:internalName="NumOfRatingsLookup" ma:readOnly="true" ma:showField="NumOfRating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CD722278-12DA-4BA9-B56C-2624CA46C480}" ma:internalName="PublishStatusLookup" ma:readOnly="false" ma:showField="PublishStatu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a34c0026-7bf6-479c-b6e7-24710140ce31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0ef119a3-9350-4d50-81f0-e824a5745f43}" ma:internalName="TaxCatchAll" ma:showField="CatchAllData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0ef119a3-9350-4d50-81f0-e824a5745f43}" ma:internalName="TaxCatchAllLabel" ma:readOnly="true" ma:showField="CatchAllDataLabel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8d559-4d54-460d-ba58-5d5027f88b4d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8442B2-B55C-4F87-83B2-EB1292C80BBF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91e8d559-4d54-460d-ba58-5d5027f88b4d"/>
    <ds:schemaRef ds:uri="9d035d7d-02e5-4a00-8b62-9a556aabc7b5"/>
  </ds:schemaRefs>
</ds:datastoreItem>
</file>

<file path=customXml/itemProps2.xml><?xml version="1.0" encoding="utf-8"?>
<ds:datastoreItem xmlns:ds="http://schemas.openxmlformats.org/officeDocument/2006/customXml" ds:itemID="{9BEA93F6-6209-450E-A12E-1F99049ABC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CA1336-458C-480B-8ABE-BD390D2D36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5d7d-02e5-4a00-8b62-9a556aabc7b5"/>
    <ds:schemaRef ds:uri="91e8d559-4d54-460d-ba58-5d5027f88b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о России</Template>
  <TotalTime>92</TotalTime>
  <Words>200</Words>
  <Application>Microsoft Office PowerPoint</Application>
  <PresentationFormat>Экран (4:3)</PresentationFormat>
  <Paragraphs>32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MS_RU_RU_Ed_14_Russia_2007v_Russia</vt:lpstr>
      <vt:lpstr>Символы России</vt:lpstr>
      <vt:lpstr>Флаг России </vt:lpstr>
      <vt:lpstr>Гимн России</vt:lpstr>
      <vt:lpstr>Герб России</vt:lpstr>
      <vt:lpstr>Столица России</vt:lpstr>
      <vt:lpstr>Источники: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Символы России</dc:title>
  <dc:subject>Презентация о России</dc:subject>
  <dc:creator>liza lilu</dc:creator>
  <cp:keywords>Презентация о России</cp:keywords>
  <dc:description>Презентация о России</dc:description>
  <cp:lastModifiedBy>metodist</cp:lastModifiedBy>
  <cp:revision>3</cp:revision>
  <dcterms:created xsi:type="dcterms:W3CDTF">2022-11-29T14:26:05Z</dcterms:created>
  <dcterms:modified xsi:type="dcterms:W3CDTF">2022-11-29T16:34:21Z</dcterms:modified>
  <cp:category>Презентация о России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CID">
    <vt:lpwstr>1049</vt:lpwstr>
  </property>
  <property fmtid="{D5CDD505-2E9C-101B-9397-08002B2CF9AE}" pid="3" name="_TemplateID">
    <vt:lpwstr>TC101659601049</vt:lpwstr>
  </property>
  <property fmtid="{D5CDD505-2E9C-101B-9397-08002B2CF9AE}" pid="4" name="ContentTypeId">
    <vt:lpwstr>0x010100BB2780C3CC07BD4BAA623FF9571645580400D1570604EA743043A2641365C0E91715</vt:lpwstr>
  </property>
</Properties>
</file>