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Международный День пожилых людей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0" y="60960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Обнинск 2022г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09600" y="381000"/>
            <a:ext cx="8153400" cy="800219"/>
          </a:xfrm>
          <a:prstGeom prst="rect">
            <a:avLst/>
          </a:prstGeom>
          <a:solidFill>
            <a:srgbClr val="FBFBFB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Калужской области Медицинский техникум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ped-kopilka.ru/upload/blogs2/2016/9/38022_62b3024bed9e97b4f6605adad0bcf8e8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594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http://frognews.ru/wp-content/uploads/2019/01/Jeanne-Cal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https://interesnyefakty.org/wp-content/uploads/ZHanna-Kalman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5334000" cy="3456432"/>
          </a:xfrm>
          <a:prstGeom prst="rect">
            <a:avLst/>
          </a:prstGeom>
          <a:noFill/>
        </p:spPr>
      </p:pic>
      <p:sp>
        <p:nvSpPr>
          <p:cNvPr id="22534" name="AutoShape 6" descr="http://frognews.ru/wp-content/uploads/2019/01/Jeanne-Cal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https://vsluh.net/uploads/posts/2016-11/org_eudn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048000"/>
            <a:ext cx="537735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AutoShape 4" descr="https://miuki.info/wp-content/gallery/unsorted/miuki-mikado-0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7" name="Picture 5" descr="C:\Users\Ольга\Downloads\3 формы глагола.odt_files\miuki-mikado-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1053" y="0"/>
            <a:ext cx="526189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upload.wikimedia.org/wikipedia/ru/7/75/%D0%9B%D0%B0%D0%B1%D0%B0%D0%B7%D0%B0%D0%BD%D0%BE%D0%B2%2C_%D0%9C%D0%B0%D0%B3%D0%BE%D0%BC%D0%B5%D0%B4_%D0%9D%D0%B0%D1%81%D0%B8%D0%B1%D0%BE%D0%B2%D0%B8%D1%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ped-kopilka.ru/upload/blogs2/2016/9/38022_0751ad77bb20809361aa65228db7ce50.gi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28600"/>
            <a:ext cx="6512821" cy="3657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95400" y="45720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ed-kopilka.ru/upload/blogs2/2016/9/38022_fa52785d494948967dca600fd3ef40be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515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ed-kopilka.ru/upload/blogs2/2016/9/38022_fe35274e9a1db4ce00f76569ac92113b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58654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ed-kopilka.ru/upload/blogs2/2016/9/38022_1ed87aa06a5c1e12f4606b90cc7b3dae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29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ped-kopilka.ru/upload/blogs2/2016/9/38022_6bed510b056e8ae59f288f2c5dd2b4d4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550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ped-kopilka.ru/upload/blogs2/2016/9/38022_dea4284f514641b2ea57ea2c5546c3a3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466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ped-kopilka.ru/upload/blogs2/2016/9/38022_7daa44363a0a8fb4a770808caf41afcb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096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ped-kopilka.ru/upload/blogs2/2016/9/38022_f622c3cf1519fac81b6a5558c2fe0936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533400"/>
            <a:ext cx="61722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ed-kopilka.ru/upload/blogs2/2016/9/38022_ced719a7d6a8150a51b4dc3f22d73ffa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85800"/>
            <a:ext cx="7772400" cy="5432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20</Words>
  <Application>Microsoft Office PowerPoint</Application>
  <PresentationFormat>Экран (4:3)</PresentationFormat>
  <Paragraphs>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Международный День пожилых людей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metodist</cp:lastModifiedBy>
  <cp:revision>6</cp:revision>
  <dcterms:created xsi:type="dcterms:W3CDTF">2022-09-27T16:38:37Z</dcterms:created>
  <dcterms:modified xsi:type="dcterms:W3CDTF">2022-10-04T13:42:36Z</dcterms:modified>
</cp:coreProperties>
</file>