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1" r:id="rId4"/>
    <p:sldId id="284" r:id="rId5"/>
    <p:sldId id="258" r:id="rId6"/>
    <p:sldId id="259" r:id="rId7"/>
    <p:sldId id="261" r:id="rId8"/>
    <p:sldId id="278" r:id="rId9"/>
    <p:sldId id="280" r:id="rId10"/>
    <p:sldId id="279" r:id="rId11"/>
    <p:sldId id="282" r:id="rId12"/>
    <p:sldId id="28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071569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>
                <a:effectLst/>
                <a:latin typeface="Arial" pitchFamily="34" charset="0"/>
                <a:cs typeface="Arial" pitchFamily="34" charset="0"/>
              </a:rPr>
              <a:t>ГАПОУ КО «Медицинский техникум»</a:t>
            </a:r>
            <a:endParaRPr lang="ru-RU" sz="260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43116"/>
            <a:ext cx="6400800" cy="349568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Этапы подготовки и правила оформления курсовой работы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часть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Форма практической части определяется руководителем</a:t>
            </a:r>
          </a:p>
          <a:p>
            <a:pPr algn="ctr">
              <a:buNone/>
            </a:pPr>
            <a:r>
              <a:rPr lang="ru-RU" dirty="0" smtClean="0"/>
              <a:t> – это может быть: </a:t>
            </a:r>
          </a:p>
          <a:p>
            <a:pPr algn="ctr">
              <a:buNone/>
            </a:pPr>
            <a:r>
              <a:rPr lang="ru-RU" dirty="0" smtClean="0"/>
              <a:t>памятка, </a:t>
            </a:r>
            <a:r>
              <a:rPr lang="ru-RU" dirty="0" err="1" smtClean="0"/>
              <a:t>санбюллютень</a:t>
            </a:r>
            <a:r>
              <a:rPr lang="ru-RU" dirty="0" smtClean="0"/>
              <a:t>, брошюры, буклеты, листовки, подготовка беседы по теме и </a:t>
            </a:r>
            <a:r>
              <a:rPr lang="ru-RU" dirty="0" err="1" smtClean="0"/>
              <a:t>др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Краткая характеристика работы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Обязательно указать, что цели и задачи выполнены (если они действительно выполнены)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Представить выводы, рекомендации, подчеркивая практическую значимость и возможность продолжения в ВКР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Смотри методические рекомендации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254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Этапы подготовки</a:t>
            </a:r>
            <a:endParaRPr lang="ru-RU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785794"/>
            <a:ext cx="7498080" cy="5462606"/>
          </a:xfrm>
        </p:spPr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Встреча с руководителем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Выбрать тему (сформулировать) - тема должна быть Вам интересна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Начать работать…</a:t>
            </a:r>
          </a:p>
          <a:p>
            <a:pPr marL="596646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Срок защиты определяется календарным графиком учебного процесса и расписанием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dbl" dirty="0" smtClean="0">
                <a:solidFill>
                  <a:srgbClr val="C00000"/>
                </a:solidFill>
              </a:rPr>
              <a:t>Медицинская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литература</a:t>
            </a:r>
            <a:r>
              <a:rPr lang="ru-RU" dirty="0" smtClean="0"/>
              <a:t> - выпуск  </a:t>
            </a:r>
          </a:p>
          <a:p>
            <a:pPr>
              <a:buNone/>
            </a:pPr>
            <a:r>
              <a:rPr lang="ru-RU" dirty="0" smtClean="0"/>
              <a:t>позднее 2016 - 2017 года</a:t>
            </a:r>
          </a:p>
          <a:p>
            <a:pPr>
              <a:buNone/>
            </a:pPr>
            <a:endParaRPr lang="ru-RU" dirty="0" smtClean="0"/>
          </a:p>
          <a:p>
            <a:r>
              <a:rPr lang="ru-RU" u="dbl" dirty="0" smtClean="0">
                <a:solidFill>
                  <a:srgbClr val="C00000"/>
                </a:solidFill>
              </a:rPr>
              <a:t>Профессиональные</a:t>
            </a:r>
            <a:r>
              <a:rPr lang="ru-RU" dirty="0" smtClean="0"/>
              <a:t> сайты, сайты профессиональных сообществ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Профессиональные периодические издания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39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/>
          <a:srcRect l="14271" t="21099" r="51897" b="29861"/>
          <a:stretch>
            <a:fillRect/>
          </a:stretch>
        </p:blipFill>
        <p:spPr bwMode="auto">
          <a:xfrm>
            <a:off x="1714480" y="285728"/>
            <a:ext cx="6602141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effectLst/>
                <a:latin typeface="Arial" pitchFamily="34" charset="0"/>
                <a:cs typeface="Arial" pitchFamily="34" charset="0"/>
              </a:rPr>
              <a:t>ОБЩАЯ СТРУКТУРА НАПИСАНИЯ</a:t>
            </a:r>
            <a:endParaRPr lang="ru-RU" sz="280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857232"/>
            <a:ext cx="7498080" cy="539116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Общий объем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без приложений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20-30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страниц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титульный лист –1страница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оглавление – 1страница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введение – 1-2 страницы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основная часть  –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15-20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страниц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заключение, выводы–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1-2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страницы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список литературы–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2-3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страницы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  <a:latin typeface="Arial" pitchFamily="34" charset="0"/>
                <a:cs typeface="Arial" pitchFamily="34" charset="0"/>
              </a:rPr>
              <a:t>Параметры печатного текста</a:t>
            </a:r>
            <a:endParaRPr lang="ru-RU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верх - 20 мм;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низ- 20 мм; 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левое поле - 30 мм;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правое поле- 10 мм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абзацный отступ - 1,25 см.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текстовый редактор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шрифт 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Times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New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Roman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размер шрифта 12-14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интервал - полуторный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714356"/>
            <a:ext cx="7498080" cy="5534044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Каждая новая глава работы начинается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новой страницы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Это же правило относится к оглавлению, введению, заключению, списку литературы, списку сокращений, приложениям.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Введение отражает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00108"/>
            <a:ext cx="7498080" cy="524829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Актуальность</a:t>
            </a:r>
            <a:r>
              <a:rPr lang="ru-RU" dirty="0" smtClean="0"/>
              <a:t> - значимость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Объект</a:t>
            </a:r>
            <a:r>
              <a:rPr lang="ru-RU" dirty="0" smtClean="0"/>
              <a:t> – отражен в названии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Предмет</a:t>
            </a:r>
            <a:r>
              <a:rPr lang="ru-RU" dirty="0" smtClean="0"/>
              <a:t> – более конкретно, чем объект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Цель</a:t>
            </a:r>
            <a:r>
              <a:rPr lang="ru-RU" dirty="0" smtClean="0"/>
              <a:t> – поэтапное отражение решения проблемы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Задачи</a:t>
            </a:r>
            <a:r>
              <a:rPr lang="ru-RU" dirty="0" smtClean="0"/>
              <a:t> – более детальные цели по каждому параграфу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ФОРМУЛИРУЕМ С РУКОВОДИТЕЛЕМ!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Основная часть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Работа пишется не от «я», а от «мы»:</a:t>
            </a:r>
          </a:p>
          <a:p>
            <a:pPr>
              <a:buNone/>
            </a:pPr>
            <a:r>
              <a:rPr lang="ru-RU" dirty="0" smtClean="0"/>
              <a:t>«…нами проведено ..»</a:t>
            </a:r>
          </a:p>
          <a:p>
            <a:pPr>
              <a:buNone/>
            </a:pPr>
            <a:r>
              <a:rPr lang="ru-RU" dirty="0" smtClean="0"/>
              <a:t>«…следует отметить…»</a:t>
            </a:r>
          </a:p>
          <a:p>
            <a:pPr>
              <a:buNone/>
            </a:pPr>
            <a:r>
              <a:rPr lang="ru-RU" dirty="0" smtClean="0"/>
              <a:t>«…автор полагает…»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Материал должен быть структурирован и иметь смысловую связь с предыдущим и последующим материалом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303</TotalTime>
  <Words>303</Words>
  <PresentationFormat>Экран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ГАПОУ КО «Медицинский техникум»</vt:lpstr>
      <vt:lpstr>Этапы подготовки</vt:lpstr>
      <vt:lpstr>Источники</vt:lpstr>
      <vt:lpstr> </vt:lpstr>
      <vt:lpstr>ОБЩАЯ СТРУКТУРА НАПИСАНИЯ</vt:lpstr>
      <vt:lpstr>Параметры печатного текста</vt:lpstr>
      <vt:lpstr>Слайд 7</vt:lpstr>
      <vt:lpstr>Введение отражает</vt:lpstr>
      <vt:lpstr>Основная часть</vt:lpstr>
      <vt:lpstr>Практическая часть</vt:lpstr>
      <vt:lpstr>Заключение</vt:lpstr>
      <vt:lpstr>Список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ГАПОУ КО «Медицинский техникум»</dc:title>
  <dc:creator>pc</dc:creator>
  <cp:lastModifiedBy>user</cp:lastModifiedBy>
  <cp:revision>60</cp:revision>
  <dcterms:created xsi:type="dcterms:W3CDTF">2017-09-29T20:35:31Z</dcterms:created>
  <dcterms:modified xsi:type="dcterms:W3CDTF">2021-10-04T13:30:30Z</dcterms:modified>
</cp:coreProperties>
</file>