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7" r:id="rId2"/>
    <p:sldId id="256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58" r:id="rId11"/>
    <p:sldId id="268" r:id="rId12"/>
    <p:sldId id="266" r:id="rId13"/>
    <p:sldId id="267" r:id="rId14"/>
    <p:sldId id="269" r:id="rId15"/>
    <p:sldId id="270" r:id="rId16"/>
    <p:sldId id="272" r:id="rId17"/>
    <p:sldId id="271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33CCFF"/>
    <a:srgbClr val="4CCEF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5" d="100"/>
          <a:sy n="55" d="100"/>
        </p:scale>
        <p:origin x="-3150" y="-11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562BF-7F77-4C7E-B7E1-EDE307A44513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78DC19-A821-41E7-8553-B97115222E8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562BF-7F77-4C7E-B7E1-EDE307A44513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8DC19-A821-41E7-8553-B97115222E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562BF-7F77-4C7E-B7E1-EDE307A44513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8DC19-A821-41E7-8553-B97115222E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DE562BF-7F77-4C7E-B7E1-EDE307A44513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5A78DC19-A821-41E7-8553-B97115222E8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562BF-7F77-4C7E-B7E1-EDE307A44513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8DC19-A821-41E7-8553-B97115222E8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562BF-7F77-4C7E-B7E1-EDE307A44513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8DC19-A821-41E7-8553-B97115222E8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8DC19-A821-41E7-8553-B97115222E8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562BF-7F77-4C7E-B7E1-EDE307A44513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562BF-7F77-4C7E-B7E1-EDE307A44513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8DC19-A821-41E7-8553-B97115222E8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562BF-7F77-4C7E-B7E1-EDE307A44513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8DC19-A821-41E7-8553-B97115222E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DE562BF-7F77-4C7E-B7E1-EDE307A44513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A78DC19-A821-41E7-8553-B97115222E8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562BF-7F77-4C7E-B7E1-EDE307A44513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78DC19-A821-41E7-8553-B97115222E8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DE562BF-7F77-4C7E-B7E1-EDE307A44513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5A78DC19-A821-41E7-8553-B97115222E8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E:\&#1082;&#1086;&#1089;&#1084;&#1086;&#1089;%202\3.avi" TargetMode="Externa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gif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infourok.ru/prezentaciya-na-temu-pervye-pokoriteli-kosmosa-4100589.html" TargetMode="Externa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Содержимое 11" descr="luxfon.com-1083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683568" y="1484784"/>
            <a:ext cx="8460432" cy="76944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</a:rPr>
              <a:t>Тема</a:t>
            </a:r>
            <a:r>
              <a:rPr lang="ru-RU" sz="44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</a:rPr>
              <a:t>: «Покорители космоса»</a:t>
            </a:r>
            <a:endParaRPr lang="ru-RU" sz="4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71600" y="476672"/>
            <a:ext cx="77403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</a:rPr>
              <a:t> ГАПОУ КО «</a:t>
            </a:r>
            <a:r>
              <a:rPr lang="ru-RU" sz="3200" b="1" dirty="0" smtClean="0">
                <a:solidFill>
                  <a:srgbClr val="FFFF00"/>
                </a:solidFill>
              </a:rPr>
              <a:t>Медицинский техникум</a:t>
            </a:r>
            <a:r>
              <a:rPr lang="ru-RU" sz="2800" b="1" dirty="0" smtClean="0">
                <a:solidFill>
                  <a:srgbClr val="FFFF00"/>
                </a:solidFill>
              </a:rPr>
              <a:t>»</a:t>
            </a:r>
            <a:endParaRPr lang="ru-RU" sz="2800" b="1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20072" y="3789040"/>
            <a:ext cx="36724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Bahnschrift" pitchFamily="34" charset="0"/>
              </a:rPr>
              <a:t> </a:t>
            </a:r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Выполнил студент </a:t>
            </a:r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11 </a:t>
            </a:r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СД группы </a:t>
            </a:r>
          </a:p>
          <a:p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Муротов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А. М.</a:t>
            </a:r>
            <a:endParaRPr lang="ru-RU" sz="24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99792" y="5517232"/>
            <a:ext cx="36724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FFFF00"/>
                </a:solidFill>
                <a:latin typeface="Bahnschrift" pitchFamily="34" charset="0"/>
              </a:rPr>
              <a:t> </a:t>
            </a:r>
            <a:r>
              <a:rPr lang="ru-RU" sz="3600" b="1" i="1" dirty="0" smtClean="0">
                <a:solidFill>
                  <a:srgbClr val="FFFF00"/>
                </a:solidFill>
                <a:latin typeface="Bahnschrift" pitchFamily="34" charset="0"/>
              </a:rPr>
              <a:t>       </a:t>
            </a:r>
            <a:r>
              <a:rPr lang="ru-RU" sz="24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Обнинск</a:t>
            </a:r>
          </a:p>
          <a:p>
            <a:r>
              <a:rPr lang="ru-RU" sz="24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            2021 г.</a:t>
            </a:r>
            <a:endParaRPr lang="ru-RU" sz="2400" b="1" i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fonstola.ru-32947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539552" y="4725144"/>
            <a:ext cx="82809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FFFF00"/>
                </a:solidFill>
              </a:rPr>
              <a:t>  12 апреля</a:t>
            </a:r>
          </a:p>
          <a:p>
            <a:r>
              <a:rPr lang="ru-RU" sz="5400" b="1" dirty="0" smtClean="0">
                <a:solidFill>
                  <a:srgbClr val="FFFF00"/>
                </a:solidFill>
              </a:rPr>
              <a:t>  День космонавтики</a:t>
            </a:r>
            <a:endParaRPr lang="ru-RU" sz="5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0013-013-leonov-aleksej-arkhipovich-vpervye-v-mire-vyshel-v-kosmichesko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116632"/>
            <a:ext cx="8928992" cy="6624736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116632"/>
            <a:ext cx="2052228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3.avi">
            <a:hlinkClick r:id="" action="ppaction://media"/>
          </p:cNvPr>
          <p:cNvPicPr>
            <a:picLocks noGrp="1" noRot="1" noChangeAspect="1"/>
          </p:cNvPicPr>
          <p:nvPr>
            <p:ph sz="half" idx="1"/>
            <a:videoFile r:link="rId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107504" y="5445224"/>
            <a:ext cx="1728192" cy="1296144"/>
          </a:xfr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131840" y="908720"/>
            <a:ext cx="5698976" cy="5619328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Свой космический полёт (первый в мире полёт женщины-космонавта) Терешкова совершила 16 июня 1963 года на космическом корабле Восток-6, он продолжался почти трое суток. Старт произошёл на </a:t>
            </a:r>
            <a:r>
              <a:rPr lang="ru-RU" dirty="0" err="1" smtClean="0"/>
              <a:t>Байконуре.Одновременно</a:t>
            </a:r>
            <a:r>
              <a:rPr lang="ru-RU" dirty="0" smtClean="0"/>
              <a:t> на орбите находился космический корабль Восток-5, пилотируемый космонавтом Валерием Быковским. В день своего полёта в космос Терешкова сказала родным, что уезжает на соревнования парашютистов, о полёте они узнали из новостей по радио. Терешкова выдержала 48 оборотов вокруг Земли и провела почти трое суток в космосе.  Спускаемый аппарат «Востока-6» благополучно приземлился в </a:t>
            </a:r>
            <a:r>
              <a:rPr lang="ru-RU" dirty="0" err="1" smtClean="0"/>
              <a:t>Баевском</a:t>
            </a:r>
            <a:r>
              <a:rPr lang="ru-RU" dirty="0" smtClean="0"/>
              <a:t> районе Алтайского края.</a:t>
            </a:r>
            <a:endParaRPr lang="ru-RU" dirty="0"/>
          </a:p>
        </p:txBody>
      </p:sp>
      <p:pic>
        <p:nvPicPr>
          <p:cNvPr id="4" name="Picture 4" descr="Картинка 1 из 109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9"/>
            <a:ext cx="3024336" cy="3816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3347864" y="332656"/>
            <a:ext cx="55297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Валентина Николаевна Терешкова</a:t>
            </a:r>
            <a:r>
              <a:rPr lang="ru-RU" sz="2400" dirty="0" smtClean="0">
                <a:solidFill>
                  <a:srgbClr val="FFFF00"/>
                </a:solidFill>
              </a:rPr>
              <a:t> </a:t>
            </a:r>
            <a:endParaRPr lang="ru-RU" sz="2400" dirty="0">
              <a:solidFill>
                <a:srgbClr val="FFFF00"/>
              </a:solidFill>
            </a:endParaRPr>
          </a:p>
        </p:txBody>
      </p:sp>
      <p:pic>
        <p:nvPicPr>
          <p:cNvPr id="7" name="Picture 5" descr="tereshkov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149080"/>
            <a:ext cx="3024336" cy="23840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966936"/>
          </a:xfrm>
        </p:spPr>
        <p:txBody>
          <a:bodyPr>
            <a:normAutofit fontScale="90000"/>
          </a:bodyPr>
          <a:lstStyle/>
          <a:p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smtClean="0"/>
              <a:t>    </a:t>
            </a:r>
            <a:r>
              <a:rPr lang="ru-RU" sz="6000" dirty="0" smtClean="0">
                <a:solidFill>
                  <a:srgbClr val="FFFF00"/>
                </a:solidFill>
              </a:rPr>
              <a:t>космодром «Байконур»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4" name="Picture 2" descr="Если Россия уйдет - космодром &quot;Байконур&quot; останется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268760"/>
            <a:ext cx="4680520" cy="5222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Космос как предчувств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1268761"/>
            <a:ext cx="3780036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RIAN_948127.HR_.ru_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48064" y="4149081"/>
            <a:ext cx="3816424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720369346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7504" y="4869160"/>
            <a:ext cx="1944216" cy="19168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mid_40391_74616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4509120"/>
            <a:ext cx="8229600" cy="2052464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FFFF00"/>
                </a:solidFill>
              </a:rPr>
              <a:t>Береги свою планету – </a:t>
            </a:r>
            <a:br>
              <a:rPr lang="ru-RU" sz="4800" b="1" dirty="0" smtClean="0">
                <a:solidFill>
                  <a:srgbClr val="FFFF00"/>
                </a:solidFill>
              </a:rPr>
            </a:br>
            <a:r>
              <a:rPr lang="ru-RU" sz="4800" b="1" dirty="0" smtClean="0">
                <a:solidFill>
                  <a:srgbClr val="FFFF00"/>
                </a:solidFill>
              </a:rPr>
              <a:t>Ведь другой, похожей, нету! </a:t>
            </a:r>
            <a:endParaRPr lang="ru-RU" sz="4000" dirty="0">
              <a:solidFill>
                <a:srgbClr val="FFFF00"/>
              </a:solidFill>
            </a:endParaRPr>
          </a:p>
        </p:txBody>
      </p:sp>
      <p:pic>
        <p:nvPicPr>
          <p:cNvPr id="12" name="Рисунок 11" descr="animaciya_366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835696" cy="2270748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1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66936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Space-Picture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2996952"/>
            <a:ext cx="8229600" cy="1219200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chemeClr val="tx2">
                    <a:lumMod val="50000"/>
                  </a:schemeClr>
                </a:solidFill>
              </a:rPr>
              <a:t>Спасибо за внимание!</a:t>
            </a:r>
            <a:endParaRPr lang="ru-RU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t_32930789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324528" cy="6858000"/>
          </a:xfrm>
        </p:spPr>
      </p:pic>
      <p:sp>
        <p:nvSpPr>
          <p:cNvPr id="8" name="TextBox 7"/>
          <p:cNvSpPr txBox="1"/>
          <p:nvPr/>
        </p:nvSpPr>
        <p:spPr>
          <a:xfrm>
            <a:off x="539552" y="260648"/>
            <a:ext cx="35283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C000"/>
                </a:solidFill>
              </a:rPr>
              <a:t>Источники</a:t>
            </a:r>
            <a:endParaRPr lang="ru-RU" sz="4000" b="1" dirty="0">
              <a:solidFill>
                <a:srgbClr val="FFC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1268760"/>
            <a:ext cx="82809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infourok.ru/prezentaciya-na-temu-pervye-pokoriteli-kosmosa-4100589.html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11560" y="1988840"/>
            <a:ext cx="7200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https://asteropa.ru/istoriya-pokoreniya-kosmosa/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83568" y="2492896"/>
            <a:ext cx="61024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http://topsweet.ru/top-10-interesnye-fakty-pro-osvoenie-kosmosa/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55576" y="3356992"/>
            <a:ext cx="734481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 smtClean="0"/>
              <a:t>Большая иллюстрированная энциклопедия в вопросах и ответах. 2010 г.</a:t>
            </a:r>
          </a:p>
          <a:p>
            <a:pPr fontAlgn="base"/>
            <a:endParaRPr lang="ru-RU" dirty="0" smtClean="0"/>
          </a:p>
          <a:p>
            <a:pPr fontAlgn="base"/>
            <a:r>
              <a:rPr lang="ru-RU" dirty="0" smtClean="0"/>
              <a:t>Земля </a:t>
            </a:r>
            <a:r>
              <a:rPr lang="ru-RU" dirty="0" smtClean="0"/>
              <a:t>и космос. Л. </a:t>
            </a:r>
            <a:r>
              <a:rPr lang="ru-RU" dirty="0" err="1" smtClean="0"/>
              <a:t>Хауэлл</a:t>
            </a:r>
            <a:r>
              <a:rPr lang="ru-RU" dirty="0" smtClean="0"/>
              <a:t>, К. </a:t>
            </a:r>
            <a:r>
              <a:rPr lang="ru-RU" dirty="0" err="1" smtClean="0"/>
              <a:t>Роджерс</a:t>
            </a:r>
            <a:r>
              <a:rPr lang="ru-RU" dirty="0" smtClean="0"/>
              <a:t>, К. </a:t>
            </a:r>
            <a:r>
              <a:rPr lang="ru-RU" dirty="0" err="1" smtClean="0"/>
              <a:t>Хендерсон</a:t>
            </a:r>
            <a:r>
              <a:rPr lang="ru-RU" dirty="0" smtClean="0"/>
              <a:t>. М.: РОСМЭН, 2002 г.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55576" y="5229200"/>
            <a:ext cx="42640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https://pandia.ru/text/78/059/85232.php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18d6a58ecab12ee7ea72176396955185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139952" y="1"/>
            <a:ext cx="5004048" cy="3570208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  <a:latin typeface="Century" pitchFamily="18" charset="0"/>
              </a:rPr>
              <a:t>Космос </a:t>
            </a:r>
            <a:r>
              <a:rPr lang="ru-RU" sz="2800" b="1" i="1" dirty="0" smtClean="0">
                <a:solidFill>
                  <a:srgbClr val="FFFF00"/>
                </a:solidFill>
                <a:latin typeface="Century" pitchFamily="18" charset="0"/>
              </a:rPr>
              <a:t>- это бесконечная пустыня с огненными шарами гигантских звезд и движущимися вокруг них большими и маленькими планетами</a:t>
            </a:r>
          </a:p>
          <a:p>
            <a:endParaRPr lang="ru-RU" b="1" i="1" dirty="0">
              <a:solidFill>
                <a:srgbClr val="FFFF00"/>
              </a:solidFill>
            </a:endParaRPr>
          </a:p>
          <a:p>
            <a:endParaRPr lang="ru-RU" b="1" i="1" dirty="0" smtClean="0">
              <a:solidFill>
                <a:srgbClr val="FFFF00"/>
              </a:solidFill>
            </a:endParaRPr>
          </a:p>
          <a:p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32038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Космос</a:t>
            </a:r>
            <a:r>
              <a:rPr lang="ru-RU" sz="2400" dirty="0" smtClean="0">
                <a:solidFill>
                  <a:srgbClr val="00B050"/>
                </a:solidFill>
              </a:rPr>
              <a:t> – это Вселенная,</a:t>
            </a:r>
          </a:p>
          <a:p>
            <a:r>
              <a:rPr lang="ru-RU" sz="2400" dirty="0" smtClean="0">
                <a:solidFill>
                  <a:srgbClr val="00B050"/>
                </a:solidFill>
              </a:rPr>
              <a:t>весь мир</a:t>
            </a:r>
            <a:r>
              <a:rPr lang="ru-RU" dirty="0" smtClean="0">
                <a:solidFill>
                  <a:srgbClr val="00B050"/>
                </a:solidFill>
              </a:rPr>
              <a:t>.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7" name="Рисунок 6" descr="animaciya_336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100392" y="5733256"/>
            <a:ext cx="1043608" cy="1124744"/>
          </a:xfrm>
          <a:prstGeom prst="rect">
            <a:avLst/>
          </a:prstGeom>
        </p:spPr>
      </p:pic>
      <p:pic>
        <p:nvPicPr>
          <p:cNvPr id="8" name="Рисунок 7" descr="238719788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236296" y="6021288"/>
            <a:ext cx="792088" cy="836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Картинка 14 из 123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1336" y="476672"/>
            <a:ext cx="4414680" cy="59046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860032" y="836712"/>
            <a:ext cx="4572000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</a:rPr>
              <a:t>Константин Эдуардович Циолковский </a:t>
            </a:r>
            <a:r>
              <a:rPr lang="ru-RU" sz="3200" b="1" dirty="0" smtClean="0"/>
              <a:t>-</a:t>
            </a:r>
          </a:p>
          <a:p>
            <a:r>
              <a:rPr lang="ru-RU" sz="3200" dirty="0" smtClean="0"/>
              <a:t>основоположник теоретической 	 космонавтики и ракетостроения 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6" name="Рисунок 5" descr="699655898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60232" y="4797152"/>
            <a:ext cx="2088232" cy="1872208"/>
          </a:xfrm>
          <a:prstGeom prst="rect">
            <a:avLst/>
          </a:prstGeom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img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95536" y="332656"/>
            <a:ext cx="3013323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3635896" y="404664"/>
            <a:ext cx="511256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</a:t>
            </a:r>
            <a:r>
              <a:rPr lang="ru-RU" sz="2000" b="1" dirty="0" smtClean="0"/>
              <a:t>Прежде чем человек полетел в космос, там побывали животные.</a:t>
            </a:r>
          </a:p>
          <a:p>
            <a:pPr algn="just"/>
            <a:r>
              <a:rPr lang="ru-RU" sz="2000" b="1" dirty="0" smtClean="0"/>
              <a:t>   Первой в космос отправилась  собака Лайка. </a:t>
            </a:r>
          </a:p>
          <a:p>
            <a:pPr algn="just"/>
            <a:r>
              <a:rPr lang="ru-RU" sz="2000" b="1" dirty="0" smtClean="0"/>
              <a:t>    В то время люди ещё очень мало знали о космосе, а космические аппараты ещё не умели возвращать с орбиты. Поэтому Лайка навсегда осталась в космическом пространстве. </a:t>
            </a:r>
            <a:endParaRPr lang="ru-RU" sz="2000" b="1" dirty="0"/>
          </a:p>
        </p:txBody>
      </p:sp>
      <p:pic>
        <p:nvPicPr>
          <p:cNvPr id="6" name="Рисунок 5" descr="imgprevie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645024"/>
            <a:ext cx="7992888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laika-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556792"/>
            <a:ext cx="3855178" cy="4644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611560" y="332656"/>
            <a:ext cx="81003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3 ноября 1957 года отправилась в космос </a:t>
            </a:r>
            <a:br>
              <a:rPr lang="ru-RU" sz="2800" b="1" dirty="0" smtClean="0"/>
            </a:br>
            <a:r>
              <a:rPr lang="ru-RU" sz="2800" b="1" dirty="0" smtClean="0"/>
              <a:t>собака Лайка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pic>
        <p:nvPicPr>
          <p:cNvPr id="6" name="Picture 2" descr="01_01_03_0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439226" y="1556792"/>
            <a:ext cx="4165197" cy="46556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etrovsky_dog-laika1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3" y="2132856"/>
            <a:ext cx="8064896" cy="4176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728192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   Люди помнят о тех, кто первыми побывал в космосе. В Москве открыт памятник первому живому существу, покорившему космос, собаке Лайке.</a:t>
            </a:r>
            <a:endParaRPr lang="ru-RU" sz="2800" b="1" dirty="0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1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916832"/>
            <a:ext cx="4320480" cy="46531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5acf392f85600a345917e6cf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1916832"/>
            <a:ext cx="3960440" cy="4608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95536" y="332656"/>
            <a:ext cx="81369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dirty="0"/>
              <a:t>Через 3 года после неудачного  полета собаки Лайки, в космос отправляются уже две собаки </a:t>
            </a:r>
            <a:r>
              <a:rPr lang="ru-RU" sz="2000" b="1" dirty="0" smtClean="0"/>
              <a:t>– </a:t>
            </a:r>
            <a:r>
              <a:rPr lang="ru-RU" sz="2000" b="1" dirty="0"/>
              <a:t>Белка и Стрелка.</a:t>
            </a:r>
          </a:p>
          <a:p>
            <a:pPr>
              <a:defRPr/>
            </a:pPr>
            <a:r>
              <a:rPr lang="ru-RU" sz="2000" b="1" dirty="0"/>
              <a:t>    В космосе они пробыли  всего один день и  удачно приземлились на Землю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250px-Convert_ru_kosmos07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336" y="5373216"/>
            <a:ext cx="1547664" cy="1484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Содержимое 3" descr="yurij-gagarin(1)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67544" y="908720"/>
            <a:ext cx="3096344" cy="29657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3707904" y="908720"/>
            <a:ext cx="493204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/>
              <a:t>   </a:t>
            </a:r>
            <a:r>
              <a:rPr lang="ru-RU" sz="2400" b="1" i="1" dirty="0" smtClean="0"/>
              <a:t> 12 </a:t>
            </a:r>
            <a:r>
              <a:rPr lang="ru-RU" sz="2000" b="1" i="1" dirty="0"/>
              <a:t>апреля</a:t>
            </a:r>
            <a:r>
              <a:rPr lang="ru-RU" sz="2400" b="1" i="1" dirty="0"/>
              <a:t> 1961 </a:t>
            </a:r>
            <a:r>
              <a:rPr lang="ru-RU" sz="2000" b="1" i="1" dirty="0"/>
              <a:t>года </a:t>
            </a:r>
            <a:r>
              <a:rPr lang="ru-RU" sz="2000" b="1" i="1" dirty="0">
                <a:solidFill>
                  <a:srgbClr val="FFFF00"/>
                </a:solidFill>
              </a:rPr>
              <a:t>Юрий Гагарин </a:t>
            </a:r>
            <a:r>
              <a:rPr lang="ru-RU" sz="2000" b="1" i="1" dirty="0"/>
              <a:t>стал первым человеком в мировой истории, </a:t>
            </a:r>
            <a:r>
              <a:rPr lang="ru-RU" sz="2000" b="1" i="1" dirty="0" smtClean="0"/>
              <a:t>совершившим полет в космическое пространство</a:t>
            </a:r>
            <a:r>
              <a:rPr lang="ru-RU" sz="2000" b="1" i="1" dirty="0"/>
              <a:t> </a:t>
            </a:r>
            <a:r>
              <a:rPr lang="ru-RU" sz="2000" b="1" i="1" dirty="0" smtClean="0"/>
              <a:t>Ракета-носитель «Восток» с </a:t>
            </a:r>
            <a:r>
              <a:rPr lang="ru-RU" sz="2000" b="1" i="1" dirty="0"/>
              <a:t>кораблём </a:t>
            </a:r>
            <a:r>
              <a:rPr lang="ru-RU" sz="2000" b="1" i="1" dirty="0" smtClean="0"/>
              <a:t>«Восток-1», </a:t>
            </a:r>
            <a:r>
              <a:rPr lang="ru-RU" sz="2000" b="1" i="1" dirty="0"/>
              <a:t>на борту которого находился Гагарин, была запущена с космодрома </a:t>
            </a:r>
            <a:r>
              <a:rPr lang="ru-RU" sz="2000" b="1" i="1" dirty="0" smtClean="0"/>
              <a:t>Байконур, </a:t>
            </a:r>
            <a:r>
              <a:rPr lang="ru-RU" sz="2000" b="1" i="1" dirty="0"/>
              <a:t>расположенного в </a:t>
            </a:r>
            <a:r>
              <a:rPr lang="ru-RU" sz="2000" b="1" i="1" dirty="0" err="1"/>
              <a:t>Кызыл-Ординской</a:t>
            </a:r>
            <a:r>
              <a:rPr lang="ru-RU" sz="2000" b="1" i="1" dirty="0"/>
              <a:t> области Казахстана. </a:t>
            </a:r>
            <a:r>
              <a:rPr lang="ru-RU" sz="2000" b="1" i="1" dirty="0" smtClean="0"/>
              <a:t>    </a:t>
            </a:r>
          </a:p>
          <a:p>
            <a:r>
              <a:rPr lang="ru-RU" sz="2000" b="1" i="1" dirty="0"/>
              <a:t> </a:t>
            </a:r>
            <a:r>
              <a:rPr lang="ru-RU" sz="2000" b="1" i="1" dirty="0" smtClean="0"/>
              <a:t>    После</a:t>
            </a:r>
            <a:r>
              <a:rPr lang="ru-RU" sz="2000" b="1" i="1" dirty="0"/>
              <a:t> </a:t>
            </a:r>
            <a:r>
              <a:rPr lang="ru-RU" sz="2000" b="1" i="1" dirty="0" smtClean="0"/>
              <a:t>108</a:t>
            </a:r>
            <a:r>
              <a:rPr lang="ru-RU" sz="2000" b="1" i="1" dirty="0"/>
              <a:t> </a:t>
            </a:r>
            <a:r>
              <a:rPr lang="ru-RU" sz="2000" b="1" i="1" dirty="0" smtClean="0"/>
              <a:t>минут</a:t>
            </a:r>
            <a:r>
              <a:rPr lang="ru-RU" sz="2000" b="1" i="1" baseline="30000" dirty="0"/>
              <a:t> </a:t>
            </a:r>
            <a:r>
              <a:rPr lang="ru-RU" sz="2000" b="1" i="1" dirty="0" smtClean="0"/>
              <a:t>полёта </a:t>
            </a:r>
            <a:r>
              <a:rPr lang="ru-RU" sz="2000" b="1" i="1" dirty="0"/>
              <a:t>Гагарин успешно приземлился в </a:t>
            </a:r>
            <a:r>
              <a:rPr lang="ru-RU" sz="2000" b="1" i="1" dirty="0" smtClean="0"/>
              <a:t>Саратовской области, </a:t>
            </a:r>
            <a:r>
              <a:rPr lang="ru-RU" sz="2000" b="1" i="1" dirty="0"/>
              <a:t>неподалёку от </a:t>
            </a:r>
            <a:r>
              <a:rPr lang="ru-RU" sz="2000" b="1" i="1" dirty="0" smtClean="0"/>
              <a:t>Энгельса.</a:t>
            </a:r>
          </a:p>
          <a:p>
            <a:r>
              <a:rPr lang="ru-RU" sz="2000" b="1" i="1" dirty="0"/>
              <a:t> </a:t>
            </a:r>
            <a:r>
              <a:rPr lang="ru-RU" sz="2000" b="1" i="1" dirty="0" smtClean="0"/>
              <a:t>  </a:t>
            </a:r>
            <a:r>
              <a:rPr lang="ru-RU" sz="2400" b="1" i="1" dirty="0" smtClean="0"/>
              <a:t>12</a:t>
            </a:r>
            <a:r>
              <a:rPr lang="ru-RU" sz="2000" b="1" i="1" dirty="0" smtClean="0"/>
              <a:t> </a:t>
            </a:r>
            <a:r>
              <a:rPr lang="ru-RU" sz="2000" b="1" i="1" dirty="0"/>
              <a:t>апреля </a:t>
            </a:r>
            <a:r>
              <a:rPr lang="ru-RU" sz="2400" b="1" i="1" dirty="0"/>
              <a:t>1961</a:t>
            </a:r>
            <a:r>
              <a:rPr lang="ru-RU" sz="2000" b="1" i="1" dirty="0"/>
              <a:t> года, день полёта Юрия Гагарина в космос был объявлен праздником —</a:t>
            </a:r>
            <a:r>
              <a:rPr lang="ru-RU" sz="2400" b="1" i="1" dirty="0">
                <a:solidFill>
                  <a:srgbClr val="4CCEF6"/>
                </a:solidFill>
              </a:rPr>
              <a:t> </a:t>
            </a:r>
            <a:endParaRPr lang="ru-RU" sz="2400" b="1" i="1" dirty="0" smtClean="0">
              <a:solidFill>
                <a:srgbClr val="4CCEF6"/>
              </a:solidFill>
            </a:endParaRPr>
          </a:p>
          <a:p>
            <a:r>
              <a:rPr lang="ru-RU" sz="2800" b="1" i="1" dirty="0" smtClean="0">
                <a:solidFill>
                  <a:srgbClr val="00FFFF"/>
                </a:solidFill>
              </a:rPr>
              <a:t>Днём космонавтики</a:t>
            </a:r>
            <a:endParaRPr lang="ru-RU" sz="2400" b="1" i="1" dirty="0">
              <a:solidFill>
                <a:srgbClr val="00FFFF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404664"/>
            <a:ext cx="86764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</a:rPr>
              <a:t>Юрий Алексеевич Гагарин </a:t>
            </a:r>
            <a:r>
              <a:rPr lang="ru-RU" sz="2000" b="1" dirty="0" smtClean="0"/>
              <a:t>–  совершил первый космический полет </a:t>
            </a:r>
            <a:endParaRPr lang="ru-RU" sz="2000" b="1" dirty="0"/>
          </a:p>
        </p:txBody>
      </p:sp>
      <p:pic>
        <p:nvPicPr>
          <p:cNvPr id="8" name="Рисунок 7" descr="animaciya_311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4077072"/>
            <a:ext cx="2952328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352</TotalTime>
  <Words>284</Words>
  <Application>Microsoft Office PowerPoint</Application>
  <PresentationFormat>Экран (4:3)</PresentationFormat>
  <Paragraphs>43</Paragraphs>
  <Slides>18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Бумажная</vt:lpstr>
      <vt:lpstr>Слайд 1</vt:lpstr>
      <vt:lpstr>Слайд 2</vt:lpstr>
      <vt:lpstr>Слайд 3</vt:lpstr>
      <vt:lpstr>Слайд 4</vt:lpstr>
      <vt:lpstr>Слайд 5</vt:lpstr>
      <vt:lpstr>Слайд 6</vt:lpstr>
      <vt:lpstr>   Люди помнят о тех, кто первыми побывал в космосе. В Москве открыт памятник первому живому существу, покорившему космос, собаке Лайке.</vt:lpstr>
      <vt:lpstr>Слайд 8</vt:lpstr>
      <vt:lpstr>Слайд 9</vt:lpstr>
      <vt:lpstr>Слайд 10</vt:lpstr>
      <vt:lpstr>Слайд 11</vt:lpstr>
      <vt:lpstr>Слайд 12</vt:lpstr>
      <vt:lpstr>     космодром «Байконур»</vt:lpstr>
      <vt:lpstr>Береги свою планету –  Ведь другой, похожей, нету! </vt:lpstr>
      <vt:lpstr>Слайд 15</vt:lpstr>
      <vt:lpstr>Слайд 16</vt:lpstr>
      <vt:lpstr>Спасибо за внимание!</vt:lpstr>
      <vt:lpstr>Слайд 18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79533230850</dc:creator>
  <cp:lastModifiedBy>Олег</cp:lastModifiedBy>
  <cp:revision>37</cp:revision>
  <dcterms:created xsi:type="dcterms:W3CDTF">2021-04-05T14:30:20Z</dcterms:created>
  <dcterms:modified xsi:type="dcterms:W3CDTF">2021-04-13T01:28:39Z</dcterms:modified>
</cp:coreProperties>
</file>