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6" autoAdjust="0"/>
    <p:restoredTop sz="94624" autoAdjust="0"/>
  </p:normalViewPr>
  <p:slideViewPr>
    <p:cSldViewPr>
      <p:cViewPr varScale="1">
        <p:scale>
          <a:sx n="86" d="100"/>
          <a:sy n="86" d="100"/>
        </p:scale>
        <p:origin x="168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2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832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79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55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302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61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12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4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867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4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53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F4BD1F02-43E2-4A3D-A121-A368E4C5F87D}" type="datetimeFigureOut">
              <a:rPr lang="ru-RU" smtClean="0"/>
              <a:pPr/>
              <a:t>09.02.2020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6D3F6CF-09B7-42CD-B2C5-477DFED77E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1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gon.rospotrebnadzor.ru/content/62/127/" TargetMode="External"/><Relationship Id="rId2" Type="http://schemas.openxmlformats.org/officeDocument/2006/relationships/hyperlink" Target="https://otravilsya.com/alko-narko/elektronnaya-sigareta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2768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Негативное влияние электронных сигарет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8104" y="5949280"/>
            <a:ext cx="3428992" cy="714356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1600" i="1" smtClean="0">
                <a:solidFill>
                  <a:schemeClr val="tx1"/>
                </a:solidFill>
              </a:rPr>
              <a:t>Автор</a:t>
            </a:r>
            <a:r>
              <a:rPr lang="en-US" sz="1600" i="1" smtClean="0">
                <a:solidFill>
                  <a:schemeClr val="tx1"/>
                </a:solidFill>
              </a:rPr>
              <a:t>: </a:t>
            </a:r>
            <a:r>
              <a:rPr lang="ru-RU" sz="1600" i="1" dirty="0" smtClean="0">
                <a:solidFill>
                  <a:schemeClr val="tx1"/>
                </a:solidFill>
              </a:rPr>
              <a:t>студентка 29СД группы</a:t>
            </a:r>
          </a:p>
          <a:p>
            <a:pPr algn="r"/>
            <a:r>
              <a:rPr lang="ru-RU" sz="1600" i="1" dirty="0" err="1" smtClean="0">
                <a:solidFill>
                  <a:schemeClr val="tx1"/>
                </a:solidFill>
              </a:rPr>
              <a:t>Купрейчик</a:t>
            </a:r>
            <a:r>
              <a:rPr lang="ru-RU" sz="1600" i="1" dirty="0" smtClean="0">
                <a:solidFill>
                  <a:schemeClr val="tx1"/>
                </a:solidFill>
              </a:rPr>
              <a:t> Екатерина</a:t>
            </a:r>
            <a:endParaRPr lang="ru-RU" sz="16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8656" y="0"/>
            <a:ext cx="7269480" cy="132556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Содержание: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8656" y="1556792"/>
            <a:ext cx="8229600" cy="4525963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Что такое </a:t>
            </a:r>
            <a:r>
              <a:rPr lang="ru-RU" dirty="0" err="1" smtClean="0"/>
              <a:t>вейпинг</a:t>
            </a:r>
            <a:r>
              <a:rPr lang="ru-RU" dirty="0" smtClean="0"/>
              <a:t> и его цели</a:t>
            </a:r>
          </a:p>
          <a:p>
            <a:pPr lvl="0"/>
            <a:r>
              <a:rPr lang="ru-RU" dirty="0" smtClean="0"/>
              <a:t>Механизмы </a:t>
            </a:r>
            <a:r>
              <a:rPr lang="ru-RU" dirty="0"/>
              <a:t>действия </a:t>
            </a:r>
            <a:r>
              <a:rPr lang="ru-RU" dirty="0" err="1"/>
              <a:t>вейпа</a:t>
            </a:r>
            <a:endParaRPr lang="ru-RU" dirty="0"/>
          </a:p>
          <a:p>
            <a:pPr lvl="0"/>
            <a:r>
              <a:rPr lang="ru-RU" dirty="0"/>
              <a:t>Свойство компонентов курительной жидкости для </a:t>
            </a:r>
            <a:r>
              <a:rPr lang="ru-RU" dirty="0" err="1"/>
              <a:t>вейпа</a:t>
            </a:r>
            <a:endParaRPr lang="ru-RU" dirty="0"/>
          </a:p>
          <a:p>
            <a:pPr lvl="0"/>
            <a:r>
              <a:rPr lang="ru-RU" dirty="0" smtClean="0"/>
              <a:t>Влияние </a:t>
            </a:r>
            <a:r>
              <a:rPr lang="ru-RU" dirty="0"/>
              <a:t>электронной сигареты на организм </a:t>
            </a:r>
          </a:p>
          <a:p>
            <a:pPr lvl="1"/>
            <a:r>
              <a:rPr lang="ru-RU" sz="1800" dirty="0"/>
              <a:t>Органы  дыхания </a:t>
            </a:r>
          </a:p>
          <a:p>
            <a:pPr lvl="1"/>
            <a:r>
              <a:rPr lang="ru-RU" sz="1800" dirty="0"/>
              <a:t>Печень </a:t>
            </a:r>
          </a:p>
          <a:p>
            <a:pPr lvl="1"/>
            <a:r>
              <a:rPr lang="ru-RU" sz="1800" dirty="0" smtClean="0"/>
              <a:t>ЦНС</a:t>
            </a:r>
            <a:endParaRPr lang="ru-RU" sz="1800" dirty="0"/>
          </a:p>
          <a:p>
            <a:r>
              <a:rPr lang="ru-RU" dirty="0"/>
              <a:t>Воздействие </a:t>
            </a:r>
            <a:r>
              <a:rPr lang="ru-RU" dirty="0" err="1"/>
              <a:t>вейпа</a:t>
            </a:r>
            <a:r>
              <a:rPr lang="ru-RU" dirty="0"/>
              <a:t> на окружающих 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60648"/>
            <a:ext cx="784887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err="1" smtClean="0"/>
              <a:t>Вейпинг</a:t>
            </a:r>
            <a:r>
              <a:rPr lang="ru-RU" dirty="0" smtClean="0"/>
              <a:t> - </a:t>
            </a:r>
            <a:r>
              <a:rPr lang="ru-RU" dirty="0"/>
              <a:t>процесс курения электронной сигареты, испарителей и других подобных </a:t>
            </a:r>
            <a:r>
              <a:rPr lang="ru-RU" dirty="0" smtClean="0"/>
              <a:t>устройств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r>
              <a:rPr lang="ru-RU" dirty="0" smtClean="0"/>
              <a:t>Цели </a:t>
            </a:r>
            <a:r>
              <a:rPr lang="ru-RU" dirty="0"/>
              <a:t>курильщиков электронных сигарет: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Бросить курить обычные сигареты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Избавиться от запаха табака;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«Здоровое» расслабление;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Психологическая привычка;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Ради интересной беседы;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Ради зрелища (</a:t>
            </a:r>
            <a:r>
              <a:rPr lang="ru-RU" dirty="0" err="1"/>
              <a:t>вейперы</a:t>
            </a:r>
            <a:r>
              <a:rPr lang="ru-RU" dirty="0"/>
              <a:t> выпускают большие клубы дыма, некоторые способны сделать из этого шоу).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&quot;Вейперы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56991"/>
            <a:ext cx="2846100" cy="321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48.userapi.com/c858136/v858136661/15905a/hoD46QeI_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416824" cy="494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36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1293"/>
            <a:ext cx="7269480" cy="1325562"/>
          </a:xfrm>
        </p:spPr>
        <p:txBody>
          <a:bodyPr>
            <a:normAutofit/>
          </a:bodyPr>
          <a:lstStyle/>
          <a:p>
            <a:r>
              <a:rPr lang="ru-RU" dirty="0"/>
              <a:t>В смесях для испарения могут </a:t>
            </a:r>
            <a:r>
              <a:rPr lang="ru-RU" dirty="0" smtClean="0"/>
              <a:t>содержатся</a:t>
            </a:r>
            <a:r>
              <a:rPr lang="en-US" dirty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1"/>
            <a:ext cx="4355976" cy="4968552"/>
          </a:xfrm>
        </p:spPr>
        <p:txBody>
          <a:bodyPr>
            <a:normAutofit/>
          </a:bodyPr>
          <a:lstStyle/>
          <a:p>
            <a:r>
              <a:rPr lang="ru-RU" dirty="0"/>
              <a:t>глицерин – обязательное вещество, необходимое для того, чтобы пар сформировался</a:t>
            </a:r>
            <a:r>
              <a:rPr lang="ru-RU" dirty="0" smtClean="0"/>
              <a:t>;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 err="1"/>
              <a:t>пропиленгликоль</a:t>
            </a:r>
            <a:r>
              <a:rPr lang="ru-RU" dirty="0"/>
              <a:t> (являющийся растворителем); </a:t>
            </a:r>
            <a:endParaRPr lang="en-US" dirty="0" smtClean="0"/>
          </a:p>
          <a:p>
            <a:r>
              <a:rPr lang="ru-RU" dirty="0" smtClean="0"/>
              <a:t>вода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никотин </a:t>
            </a:r>
            <a:r>
              <a:rPr lang="ru-RU" dirty="0"/>
              <a:t>(в составе </a:t>
            </a:r>
            <a:r>
              <a:rPr lang="ru-RU" dirty="0" err="1"/>
              <a:t>безникотиновых</a:t>
            </a:r>
            <a:r>
              <a:rPr lang="ru-RU" dirty="0"/>
              <a:t> жидкостей отсутствует); </a:t>
            </a:r>
            <a:endParaRPr lang="en-US" dirty="0" smtClean="0"/>
          </a:p>
          <a:p>
            <a:r>
              <a:rPr lang="ru-RU" dirty="0" smtClean="0"/>
              <a:t>красители</a:t>
            </a:r>
            <a:r>
              <a:rPr lang="ru-RU" dirty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Картинки по запросу &quot;Вейп жидкость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36712"/>
            <a:ext cx="3975373" cy="397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" y="0"/>
            <a:ext cx="7269480" cy="1325562"/>
          </a:xfrm>
        </p:spPr>
        <p:txBody>
          <a:bodyPr>
            <a:normAutofit/>
          </a:bodyPr>
          <a:lstStyle/>
          <a:p>
            <a:r>
              <a:rPr lang="ru-RU" dirty="0"/>
              <a:t>Влияние электронной сигареты на </a:t>
            </a:r>
            <a:r>
              <a:rPr lang="ru-RU" dirty="0" smtClean="0"/>
              <a:t>организм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340768"/>
            <a:ext cx="6433908" cy="29683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 смесях присутствуют сильные канцерогены – </a:t>
            </a:r>
            <a:r>
              <a:rPr lang="ru-RU" dirty="0" err="1"/>
              <a:t>нитрозамин</a:t>
            </a:r>
            <a:r>
              <a:rPr lang="ru-RU" dirty="0"/>
              <a:t> и </a:t>
            </a:r>
            <a:r>
              <a:rPr lang="ru-RU" dirty="0" err="1"/>
              <a:t>диэтиленгликоль</a:t>
            </a:r>
            <a:r>
              <a:rPr lang="ru-RU" dirty="0"/>
              <a:t>. В сигаретах-парилках их в 10 раз больше, чем в обычных.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Отравление </a:t>
            </a:r>
            <a:r>
              <a:rPr lang="ru-RU" dirty="0"/>
              <a:t>формальдегидом, высокотоксичным </a:t>
            </a:r>
            <a:r>
              <a:rPr lang="ru-RU" dirty="0" smtClean="0"/>
              <a:t>соединением</a:t>
            </a:r>
            <a:r>
              <a:rPr lang="ru-RU" dirty="0"/>
              <a:t>, вполне может закончиться смертью. В электронных устройствах содержится ацетальдегид. Этот канцероген не только отравляет человека, но еще и формирует устойчивую зависимость. Риску в равной степени подвержены несовершеннолетние и взрослые люди.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Картинки по запросу &quot;Вейп легкие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80" y="3850266"/>
            <a:ext cx="4375740" cy="2450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Печень               ЦНС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печень не в состоянии качественно очищать кровь от токсических компонентов, которые проникают в организм вместе с пищей, воздухом или водой; </a:t>
            </a:r>
          </a:p>
          <a:p>
            <a:r>
              <a:rPr lang="ru-RU" dirty="0"/>
              <a:t>ускоряется дегенеративное перерождение печеночных клеток под влиянием ряда усугубляющих факторов: употребление алкоголя, неправильное питание; </a:t>
            </a:r>
          </a:p>
          <a:p>
            <a:r>
              <a:rPr lang="ru-RU" dirty="0"/>
              <a:t>жировые ткани начинают замещать </a:t>
            </a:r>
            <a:r>
              <a:rPr lang="ru-RU" dirty="0" err="1"/>
              <a:t>гепатоциты</a:t>
            </a:r>
            <a:r>
              <a:rPr lang="ru-RU" dirty="0"/>
              <a:t>, в то время как сосуды подвергаются </a:t>
            </a:r>
            <a:r>
              <a:rPr lang="ru-RU" dirty="0" err="1"/>
              <a:t>склерозированию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беспокойство; </a:t>
            </a:r>
          </a:p>
          <a:p>
            <a:r>
              <a:rPr lang="ru-RU" dirty="0"/>
              <a:t>сильная раздражительность; </a:t>
            </a:r>
          </a:p>
          <a:p>
            <a:r>
              <a:rPr lang="ru-RU" dirty="0"/>
              <a:t>отсутствие внимательности и сосредоточенности.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233882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7269480" cy="132556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Есть ли вред от ароматного пара</a:t>
            </a:r>
            <a:br>
              <a:rPr lang="ru-RU" b="1" dirty="0"/>
            </a:br>
            <a:endParaRPr lang="ru-RU" dirty="0"/>
          </a:p>
        </p:txBody>
      </p:sp>
      <p:sp>
        <p:nvSpPr>
          <p:cNvPr id="6" name="Объект 3"/>
          <p:cNvSpPr>
            <a:spLocks noGrp="1"/>
          </p:cNvSpPr>
          <p:nvPr>
            <p:ph sz="half" idx="1"/>
          </p:nvPr>
        </p:nvSpPr>
        <p:spPr>
          <a:xfrm>
            <a:off x="0" y="908720"/>
            <a:ext cx="4427984" cy="59492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Влияние пара электронных сигарет на человеческий организм – это актуальный вопрос на сегодняшний день. Ученые доказали, что в сравнении с сигаретным дымом, пар в разы безопаснее. Однако многие ссылаются на химические примеси в составе жидкости для </a:t>
            </a:r>
            <a:r>
              <a:rPr lang="ru-RU" dirty="0" err="1"/>
              <a:t>вейпа</a:t>
            </a:r>
            <a:r>
              <a:rPr lang="ru-RU" dirty="0"/>
              <a:t>. Но ознакомившись с ингредиентами жидкой основы, специалисты смогли выяснить, что они не имеют негативного воздействия на организм </a:t>
            </a:r>
            <a:r>
              <a:rPr lang="ru-RU" dirty="0" err="1"/>
              <a:t>вейпера</a:t>
            </a:r>
            <a:r>
              <a:rPr lang="ru-RU" dirty="0"/>
              <a:t>. Отдельной темой являются эмульсии для </a:t>
            </a:r>
            <a:r>
              <a:rPr lang="ru-RU" dirty="0" err="1"/>
              <a:t>вейпа</a:t>
            </a:r>
            <a:r>
              <a:rPr lang="ru-RU" dirty="0"/>
              <a:t> с содержанием дозы никотина. Это единственный компонент, имеющий негативные отзывы. Но даже этот никотин представлен в составе жидкости более очищенным, чем в </a:t>
            </a:r>
            <a:r>
              <a:rPr lang="ru-RU" dirty="0" smtClean="0"/>
              <a:t>сигаретах.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Окружающие </a:t>
            </a:r>
            <a:r>
              <a:rPr lang="ru-RU" dirty="0"/>
              <a:t>могут не опасаться пара, так как он практически сразу растворяется в атмосфере. В некоторых странах мира оборудованы специальные залы для </a:t>
            </a:r>
            <a:r>
              <a:rPr lang="ru-RU" dirty="0" err="1"/>
              <a:t>вейперов</a:t>
            </a:r>
            <a:r>
              <a:rPr lang="ru-RU" dirty="0"/>
              <a:t>, отдельно от обычных курильщиков, что удовлетворяет запросы как курящего, так и некурящего населения. Опасность может идти только от чрезмерного увлечения парением (слишком частое использование е - сигареты) либо аллергическая реакция на один из составляющих элементов. Современные смеси для </a:t>
            </a:r>
            <a:r>
              <a:rPr lang="ru-RU" dirty="0" err="1"/>
              <a:t>вейпинга</a:t>
            </a:r>
            <a:r>
              <a:rPr lang="ru-RU" dirty="0"/>
              <a:t> проходят жесткий контроль при производстве, что исключает попадание в их состав сомнительных компонентов, ведь такие случаи были замечены при первой волне е - сигарет. Конструкция </a:t>
            </a:r>
            <a:r>
              <a:rPr lang="ru-RU" dirty="0" err="1"/>
              <a:t>вейпа</a:t>
            </a:r>
            <a:r>
              <a:rPr lang="ru-RU" dirty="0"/>
              <a:t> также безопасна, при правильной эксплуатации можно не опасаться взрывов, ожогов и прочих проблем. </a:t>
            </a:r>
            <a:r>
              <a:rPr lang="ru-RU" b="1" dirty="0"/>
              <a:t>Вред </a:t>
            </a:r>
            <a:r>
              <a:rPr lang="ru-RU" b="1" dirty="0" err="1"/>
              <a:t>вейпа</a:t>
            </a:r>
            <a:r>
              <a:rPr lang="ru-RU" dirty="0"/>
              <a:t> </a:t>
            </a:r>
            <a:r>
              <a:rPr lang="ru-RU" dirty="0" err="1"/>
              <a:t>опровержен</a:t>
            </a:r>
            <a:r>
              <a:rPr lang="ru-RU" dirty="0"/>
              <a:t>, так как его основными составляющими стали безопасные элементы:</a:t>
            </a:r>
          </a:p>
          <a:p>
            <a:endParaRPr lang="ru-RU" dirty="0"/>
          </a:p>
        </p:txBody>
      </p:sp>
      <p:pic>
        <p:nvPicPr>
          <p:cNvPr id="4098" name="Picture 2" descr="Картинки по запросу &quot;легкие вейпера&quot;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36711"/>
            <a:ext cx="4578138" cy="346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497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https://otravilsya.com/alko-narko/elektronnaya-sigareta/</a:t>
            </a:r>
            <a:endParaRPr lang="ru-RU" dirty="0"/>
          </a:p>
          <a:p>
            <a:r>
              <a:rPr lang="en-US" dirty="0">
                <a:hlinkClick r:id="rId3"/>
              </a:rPr>
              <a:t>http://cgon.rospotrebnadzor.ru/content/62/127/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34329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126</TotalTime>
  <Words>326</Words>
  <Application>Microsoft Office PowerPoint</Application>
  <PresentationFormat>Экран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Schoolbook</vt:lpstr>
      <vt:lpstr>Wingdings 2</vt:lpstr>
      <vt:lpstr>View</vt:lpstr>
      <vt:lpstr>Негативное влияние электронных сигарет </vt:lpstr>
      <vt:lpstr>Содержание:</vt:lpstr>
      <vt:lpstr>Презентация PowerPoint</vt:lpstr>
      <vt:lpstr>Презентация PowerPoint</vt:lpstr>
      <vt:lpstr>В смесях для испарения могут содержатся:</vt:lpstr>
      <vt:lpstr>Влияние электронной сигареты на организм</vt:lpstr>
      <vt:lpstr>Печень               ЦНС</vt:lpstr>
      <vt:lpstr>Есть ли вред от ароматного пара </vt:lpstr>
      <vt:lpstr>Источники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Вредна ли электронная сигарета для здоровья человека?</dc:title>
  <dc:creator>Кирилл Колосков</dc:creator>
  <cp:lastModifiedBy>Катерина Купрейчик</cp:lastModifiedBy>
  <cp:revision>17</cp:revision>
  <dcterms:created xsi:type="dcterms:W3CDTF">2020-01-28T15:22:05Z</dcterms:created>
  <dcterms:modified xsi:type="dcterms:W3CDTF">2020-02-09T20:22:39Z</dcterms:modified>
</cp:coreProperties>
</file>