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1" d="100"/>
          <a:sy n="91" d="100"/>
        </p:scale>
        <p:origin x="-102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968E15-8C61-4D4B-AD6A-C1CA10651BA0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5F5AD2-7DED-4A75-B1E4-93D3B1744D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96001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D34E9-6FB9-4825-B51C-9B0FC121BBCC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1F9AF-5270-4330-88AF-5F1F248068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5093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D34E9-6FB9-4825-B51C-9B0FC121BBCC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1F9AF-5270-4330-88AF-5F1F248068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933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D34E9-6FB9-4825-B51C-9B0FC121BBCC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1F9AF-5270-4330-88AF-5F1F248068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72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D34E9-6FB9-4825-B51C-9B0FC121BBCC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1F9AF-5270-4330-88AF-5F1F248068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197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D34E9-6FB9-4825-B51C-9B0FC121BBCC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1F9AF-5270-4330-88AF-5F1F248068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382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D34E9-6FB9-4825-B51C-9B0FC121BBCC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1F9AF-5270-4330-88AF-5F1F248068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9301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D34E9-6FB9-4825-B51C-9B0FC121BBCC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1F9AF-5270-4330-88AF-5F1F248068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146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D34E9-6FB9-4825-B51C-9B0FC121BBCC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1F9AF-5270-4330-88AF-5F1F248068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9916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D34E9-6FB9-4825-B51C-9B0FC121BBCC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1F9AF-5270-4330-88AF-5F1F248068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9411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D34E9-6FB9-4825-B51C-9B0FC121BBCC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1F9AF-5270-4330-88AF-5F1F248068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595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D34E9-6FB9-4825-B51C-9B0FC121BBCC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61F9AF-5270-4330-88AF-5F1F248068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226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D34E9-6FB9-4825-B51C-9B0FC121BBCC}" type="datetimeFigureOut">
              <a:rPr lang="ru-RU" smtClean="0"/>
              <a:pPr/>
              <a:t>07.02.2020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61F9AF-5270-4330-88AF-5F1F248068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341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5318"/>
            <a:ext cx="9878291" cy="5715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918364" y="942108"/>
            <a:ext cx="660861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 января 1860 года родился </a:t>
            </a:r>
            <a:endParaRPr lang="ru-RU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Антон Павлович </a:t>
            </a:r>
            <a:r>
              <a:rPr lang="ru-RU" sz="6000" b="1" cap="all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Чехов</a:t>
            </a:r>
            <a:endParaRPr lang="ru-RU" sz="6000" b="1" cap="all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7944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3345" y="41562"/>
            <a:ext cx="11386272" cy="3172691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«ПАЛАТА №6» (1892 г.)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«…Право, недурно быть врачом и понимать то, о чем пишешь»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«Не следует мешать людям сходить с ума»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36" y="3449781"/>
            <a:ext cx="4433455" cy="2857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942" y="3449781"/>
            <a:ext cx="5400675" cy="2857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28606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ВЫВОДЫ: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Чехов-врач и Чехов-писатель неотделимы друг от друга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художественных произведениях Чехова изображена эпоха 80-90-х годов ХХ в., с ее больницами, амбулаториями, врачами, фельдшерами, акушерками, со всеми условиями, в которых работали медицинские работники, как жили, болели,  выздоравливали и умирали больные. Этим Чехов вписал новую , блестящую по форме и богатую содержанием главу в истории отечественной медицины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Вторая профессия помогла Чехову проникновенней понять и изобразить в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произведениях человека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свой народ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6338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02434" y="1595643"/>
            <a:ext cx="544349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49926" y="1075423"/>
            <a:ext cx="494607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ЧЕХОВ – </a:t>
            </a:r>
          </a:p>
          <a:p>
            <a:pPr algn="ctr"/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ЧЕЛОВЕК, ВРАЧ, ПИСАТЕЛЬ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78218" y="4241863"/>
            <a:ext cx="608948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</a:p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ТВОРЧЕСТВЕ ЧЕХОВА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9564" y="748145"/>
            <a:ext cx="4682836" cy="54725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9857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clrChange>
              <a:clrFrom>
                <a:srgbClr val="FDEBCF"/>
              </a:clrFrom>
              <a:clrTo>
                <a:srgbClr val="FDEBC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27" y="124690"/>
            <a:ext cx="8132617" cy="62467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 flipH="1">
            <a:off x="8520545" y="2897971"/>
            <a:ext cx="308956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Отчий дом Чехова в Таганроге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84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МЕДИЦИНА?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64" y="1882487"/>
            <a:ext cx="4010890" cy="429447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18364" y="1825625"/>
            <a:ext cx="6435436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 Чехов в своей краткой автобиографии, пишет, что </a:t>
            </a:r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помнит, по каким соображениям он выбрал медицину, но в выборе никогда не раскаивался.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6958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236" y="2109354"/>
            <a:ext cx="3685309" cy="4495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116" y="200891"/>
            <a:ext cx="3587030" cy="4343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47419" y="4770430"/>
            <a:ext cx="35870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А.П. Чехов в первый год медицинской практики. Фотография 1865 г.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08762" y="321072"/>
            <a:ext cx="296487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  А.П. Чехова,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1893 г. о медицинской службе.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89819" y="588818"/>
            <a:ext cx="303414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ноябре 1884 г. Чехов получил свидетельство, что «по надлежащем испытании он определением университетского совета от 15 сентября утверждён в звании уездного лекаря»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35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 К ПРОФЕССИИ ВРАЧА А.П. ЧЕХОВА В ДЕТАЛЯХ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995055"/>
            <a:ext cx="10515600" cy="4181908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 врача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подвиг, она требует самоотвержения, чистоты души и чистоты помыслов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 – не адвокатура. Не будешь работать – застынешь.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Нашего «нервного века» я не признаю, так как во все века человечество было нервно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Разве здоровье не чудо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 одна специальность не приносит порой столько моральных переживаний, как врачебная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праздности происходит умственная и физическая дряблость.</a:t>
            </a:r>
          </a:p>
        </p:txBody>
      </p:sp>
    </p:spTree>
    <p:extLst>
      <p:ext uri="{BB962C8B-B14F-4D97-AF65-F5344CB8AC3E}">
        <p14:creationId xmlns:p14="http://schemas.microsoft.com/office/powerpoint/2010/main" val="1924025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3272" y="586797"/>
            <a:ext cx="5832763" cy="190702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ВРАЧ?</a:t>
            </a:r>
            <a:br>
              <a:rPr lang="ru-RU" b="1" i="1" dirty="0" smtClean="0">
                <a:solidFill>
                  <a:srgbClr val="FF0000"/>
                </a:solidFill>
                <a:latin typeface="Book Antiqua" panose="02040602050305030304" pitchFamily="18" charset="0"/>
              </a:rPr>
            </a:br>
            <a:r>
              <a:rPr lang="ru-RU" b="1" i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ru-RU" b="1" i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     ПИСАТЕЛЬ?</a:t>
            </a:r>
            <a:br>
              <a:rPr lang="ru-RU" b="1" i="1" dirty="0" smtClean="0">
                <a:solidFill>
                  <a:srgbClr val="FF0000"/>
                </a:solidFill>
                <a:latin typeface="Book Antiqua" panose="02040602050305030304" pitchFamily="18" charset="0"/>
              </a:rPr>
            </a:br>
            <a:r>
              <a:rPr lang="ru-RU" b="1" i="1" dirty="0">
                <a:solidFill>
                  <a:srgbClr val="FF0000"/>
                </a:solidFill>
                <a:latin typeface="Book Antiqua" panose="02040602050305030304" pitchFamily="18" charset="0"/>
              </a:rPr>
              <a:t> </a:t>
            </a:r>
            <a:r>
              <a:rPr lang="ru-RU" b="1" i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                ЧЕЛОВЕК</a:t>
            </a:r>
            <a:endParaRPr lang="ru-RU" b="1" i="1" dirty="0">
              <a:solidFill>
                <a:srgbClr val="FF0000"/>
              </a:solidFill>
              <a:latin typeface="Book Antiqua" panose="0204060205030503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44" y="441323"/>
            <a:ext cx="2337955" cy="251036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Прямоугольник 3"/>
          <p:cNvSpPr/>
          <p:nvPr/>
        </p:nvSpPr>
        <p:spPr>
          <a:xfrm>
            <a:off x="557644" y="3355217"/>
            <a:ext cx="1119101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«…ЕСЛИ Я ВРАЧ,  ТО МНЕ НУЖНЫ БОЛЬНЫЕ И БОЛЬНИЦА; ЕСЛИ Я ЛИТЕРАТОР, ТО МНЕ НУЖНО ЖИТЬ СРЕДИ НАРОДА… НУЖЕН ХОТЬ КУСОЧЕК ОБЩЕСТВЕННОЙ И ПОЛИТИЧЕСКОЙ ЖИЗНИ, ХОТЬ МАЛЕНЬКИЙ КУСОЧЕК…».</a:t>
            </a:r>
          </a:p>
          <a:p>
            <a:pPr algn="just"/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«МЕДИЦИНА – МОЯ ЗАКОННАЯ ЖЕНА, А ЛИТЕРАТУРА – ЛЮБОВНИЦА. КОГДА  НАДОЕСТ ОДНА, НОЧУЮ У ДРУГОЙ».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541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ПОМОГАЛА ИЛИ МЕШАЛА ПРОФЕССИЯ ВРАЧА ЧЕХОВУ?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57745" y="1690688"/>
            <a:ext cx="3796146" cy="609168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ПОМОГАЛА</a:t>
            </a:r>
            <a:endParaRPr lang="ru-RU" sz="3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35527" y="2505075"/>
            <a:ext cx="6761018" cy="368458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Обогащала научным пониманием психологии человека, его внутреннего мира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Знание медицины помогло создавать образы врачей, написать «Палату №6», «Случай из практики», «Черного монаха» и др.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практический врач писатель-Чехов имел широкое поле наблюдения над жизнью во всем разнообразии людских типов и положений</a:t>
            </a:r>
            <a:endParaRPr lang="ru-RU" sz="3200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618693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МЕШАЛА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7162799" y="2505075"/>
            <a:ext cx="4719061" cy="3684588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Отнимала драгоценное время и силы от самого важного и главного в его жизни – писательства.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660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126" y="360218"/>
            <a:ext cx="10529455" cy="1787237"/>
          </a:xfrm>
        </p:spPr>
        <p:txBody>
          <a:bodyPr>
            <a:normAutofit/>
          </a:bodyPr>
          <a:lstStyle/>
          <a:p>
            <a:pPr algn="ctr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ВОСПОМИНАНИЯМ СОВРЕМЕННИКОВ, А.П. ЧЕХОВ ОСОБЫЙ ИНТЕРЕС УДЕЛЯЛ </a:t>
            </a: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ПСИХИАТРИИ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И, ЕСЛИ БЫ НЕ СДЕЛАЛСЯ ПИСАТЕЛЕМ, ТО СКОРЕЕ ВСЕГО СТАЛ БЫ СПЕЦИАЛИЗИРОВАТЬСЯ В РАЗДЕЛЕ МЕДИЦИНЫ, ИМЕЮЩЕМ ДЕЛО С ИССЛЕДОВАНИЕМ </a:t>
            </a: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ДУХОВНОЙ ДЕЯТЕЛЬНОСТИ ЧЕЛОВЕКА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124882" y="2147455"/>
            <a:ext cx="427097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«…Некоторые его рассказы к («Палата №6», «Попрыгунья»,  «Скучная история» и др.) написаны как 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образцовые психологические диагнозы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…»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56" y="2147455"/>
            <a:ext cx="3459836" cy="45510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6744" y="2743200"/>
            <a:ext cx="3179618" cy="3955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0268" y="3624783"/>
            <a:ext cx="2639170" cy="29716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34328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476</Words>
  <Application>Microsoft Office PowerPoint</Application>
  <PresentationFormat>Произвольный</PresentationFormat>
  <Paragraphs>37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ПОЧЕМУ МЕДИЦИНА?</vt:lpstr>
      <vt:lpstr>Презентация PowerPoint</vt:lpstr>
      <vt:lpstr>ОТНОШЕНИЕ К ПРОФЕССИИ ВРАЧА А.П. ЧЕХОВА В ДЕТАЛЯХ</vt:lpstr>
      <vt:lpstr>ВРАЧ?        ПИСАТЕЛЬ?                   ЧЕЛОВЕК</vt:lpstr>
      <vt:lpstr>ПОМОГАЛА ИЛИ МЕШАЛА ПРОФЕССИЯ ВРАЧА ЧЕХОВУ?</vt:lpstr>
      <vt:lpstr>ПО ВОСПОМИНАНИЯМ СОВРЕМЕННИКОВ, А.П. ЧЕХОВ ОСОБЫЙ ИНТЕРЕС УДЕЛЯЛ ПСИХИАТРИИ И, ЕСЛИ БЫ НЕ СДЕЛАЛСЯ ПИСАТЕЛЕМ, ТО СКОРЕЕ ВСЕГО СТАЛ БЫ СПЕЦИАЛИЗИРОВАТЬСЯ В РАЗДЕЛЕ МЕДИЦИНЫ, ИМЕЮЩЕМ ДЕЛО С ИССЛЕДОВАНИЕМ ДУХОВНОЙ ДЕЯТЕЛЬНОСТИ ЧЕЛОВЕКА.</vt:lpstr>
      <vt:lpstr>«ПАЛАТА №6» (1892 г.) «…Право, недурно быть врачом и понимать то, о чем пишешь» «Не следует мешать людям сходить с ума»</vt:lpstr>
      <vt:lpstr>ВЫВОДЫ: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Svetlana</dc:creator>
  <cp:lastModifiedBy>metodist</cp:lastModifiedBy>
  <cp:revision>20</cp:revision>
  <dcterms:created xsi:type="dcterms:W3CDTF">2020-02-02T13:52:16Z</dcterms:created>
  <dcterms:modified xsi:type="dcterms:W3CDTF">2020-02-07T08:56:10Z</dcterms:modified>
</cp:coreProperties>
</file>